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35" r:id="rId2"/>
    <p:sldId id="436" r:id="rId3"/>
    <p:sldId id="437" r:id="rId4"/>
    <p:sldId id="438" r:id="rId5"/>
    <p:sldId id="439" r:id="rId6"/>
  </p:sldIdLst>
  <p:sldSz cx="12192000" cy="6858000"/>
  <p:notesSz cx="6858000" cy="9144000"/>
  <p:embeddedFontLst>
    <p:embeddedFont>
      <p:font typeface="Aktiv Grotesk" panose="020B0604020202020204" charset="0"/>
      <p:regular r:id="rId9"/>
      <p:bold r:id="rId10"/>
    </p:embeddedFont>
    <p:embeddedFont>
      <p:font typeface="Aktiv Grotesk Medium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04632"/>
    <a:srgbClr val="1E3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02D3BD-9666-41E5-859E-E70EB166D978}" v="164" dt="2023-10-30T14:43:59.9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77563" autoAdjust="0"/>
  </p:normalViewPr>
  <p:slideViewPr>
    <p:cSldViewPr snapToGrid="0" showGuides="1">
      <p:cViewPr varScale="1">
        <p:scale>
          <a:sx n="57" d="100"/>
          <a:sy n="57" d="100"/>
        </p:scale>
        <p:origin x="1260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2" d="100"/>
          <a:sy n="92" d="100"/>
        </p:scale>
        <p:origin x="364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o Prola" userId="094cffbc-a2b4-46fa-904d-798787aa306f" providerId="ADAL" clId="{9602D3BD-9666-41E5-859E-E70EB166D978}"/>
    <pc:docChg chg="undo custSel addSld delSld modSld sldOrd">
      <pc:chgData name="Stefano Prola" userId="094cffbc-a2b4-46fa-904d-798787aa306f" providerId="ADAL" clId="{9602D3BD-9666-41E5-859E-E70EB166D978}" dt="2023-10-30T14:46:43.105" v="2054" actId="1076"/>
      <pc:docMkLst>
        <pc:docMk/>
      </pc:docMkLst>
      <pc:sldChg chg="del">
        <pc:chgData name="Stefano Prola" userId="094cffbc-a2b4-46fa-904d-798787aa306f" providerId="ADAL" clId="{9602D3BD-9666-41E5-859E-E70EB166D978}" dt="2023-10-30T09:56:16.777" v="1541" actId="2696"/>
        <pc:sldMkLst>
          <pc:docMk/>
          <pc:sldMk cId="3409318590" sldId="257"/>
        </pc:sldMkLst>
      </pc:sldChg>
      <pc:sldChg chg="modSp add mod setBg modClrScheme chgLayout">
        <pc:chgData name="Stefano Prola" userId="094cffbc-a2b4-46fa-904d-798787aa306f" providerId="ADAL" clId="{9602D3BD-9666-41E5-859E-E70EB166D978}" dt="2023-10-30T14:26:09.130" v="1972" actId="14100"/>
        <pc:sldMkLst>
          <pc:docMk/>
          <pc:sldMk cId="707970969" sldId="269"/>
        </pc:sldMkLst>
        <pc:spChg chg="mod ord">
          <ac:chgData name="Stefano Prola" userId="094cffbc-a2b4-46fa-904d-798787aa306f" providerId="ADAL" clId="{9602D3BD-9666-41E5-859E-E70EB166D978}" dt="2023-10-30T14:26:09.130" v="1972" actId="14100"/>
          <ac:spMkLst>
            <pc:docMk/>
            <pc:sldMk cId="707970969" sldId="269"/>
            <ac:spMk id="2" creationId="{00000000-0000-0000-0000-000000000000}"/>
          </ac:spMkLst>
        </pc:spChg>
        <pc:spChg chg="mod ord">
          <ac:chgData name="Stefano Prola" userId="094cffbc-a2b4-46fa-904d-798787aa306f" providerId="ADAL" clId="{9602D3BD-9666-41E5-859E-E70EB166D978}" dt="2023-10-30T11:21:03.479" v="1794" actId="1076"/>
          <ac:spMkLst>
            <pc:docMk/>
            <pc:sldMk cId="707970969" sldId="269"/>
            <ac:spMk id="3" creationId="{00000000-0000-0000-0000-000000000000}"/>
          </ac:spMkLst>
        </pc:spChg>
        <pc:spChg chg="mod">
          <ac:chgData name="Stefano Prola" userId="094cffbc-a2b4-46fa-904d-798787aa306f" providerId="ADAL" clId="{9602D3BD-9666-41E5-859E-E70EB166D978}" dt="2023-10-30T11:22:24.172" v="1871" actId="1076"/>
          <ac:spMkLst>
            <pc:docMk/>
            <pc:sldMk cId="707970969" sldId="269"/>
            <ac:spMk id="4" creationId="{00000000-0000-0000-0000-000000000000}"/>
          </ac:spMkLst>
        </pc:spChg>
      </pc:sldChg>
      <pc:sldChg chg="del">
        <pc:chgData name="Stefano Prola" userId="094cffbc-a2b4-46fa-904d-798787aa306f" providerId="ADAL" clId="{9602D3BD-9666-41E5-859E-E70EB166D978}" dt="2023-10-30T09:56:03.167" v="1540" actId="2696"/>
        <pc:sldMkLst>
          <pc:docMk/>
          <pc:sldMk cId="1859936768" sldId="412"/>
        </pc:sldMkLst>
      </pc:sldChg>
      <pc:sldChg chg="del">
        <pc:chgData name="Stefano Prola" userId="094cffbc-a2b4-46fa-904d-798787aa306f" providerId="ADAL" clId="{9602D3BD-9666-41E5-859E-E70EB166D978}" dt="2023-10-30T09:56:34.375" v="1542" actId="2696"/>
        <pc:sldMkLst>
          <pc:docMk/>
          <pc:sldMk cId="2033593971" sldId="421"/>
        </pc:sldMkLst>
      </pc:sldChg>
      <pc:sldChg chg="del">
        <pc:chgData name="Stefano Prola" userId="094cffbc-a2b4-46fa-904d-798787aa306f" providerId="ADAL" clId="{9602D3BD-9666-41E5-859E-E70EB166D978}" dt="2023-10-30T09:56:44.539" v="1543" actId="2696"/>
        <pc:sldMkLst>
          <pc:docMk/>
          <pc:sldMk cId="2515724635" sldId="422"/>
        </pc:sldMkLst>
      </pc:sldChg>
      <pc:sldChg chg="modSp del mod">
        <pc:chgData name="Stefano Prola" userId="094cffbc-a2b4-46fa-904d-798787aa306f" providerId="ADAL" clId="{9602D3BD-9666-41E5-859E-E70EB166D978}" dt="2023-10-30T11:22:34.651" v="1872" actId="2696"/>
        <pc:sldMkLst>
          <pc:docMk/>
          <pc:sldMk cId="377059777" sldId="423"/>
        </pc:sldMkLst>
        <pc:spChg chg="mod">
          <ac:chgData name="Stefano Prola" userId="094cffbc-a2b4-46fa-904d-798787aa306f" providerId="ADAL" clId="{9602D3BD-9666-41E5-859E-E70EB166D978}" dt="2023-10-27T15:57:51.038" v="19" actId="20577"/>
          <ac:spMkLst>
            <pc:docMk/>
            <pc:sldMk cId="377059777" sldId="423"/>
            <ac:spMk id="7" creationId="{F51208F7-A686-426B-928A-043122403A76}"/>
          </ac:spMkLst>
        </pc:spChg>
      </pc:sldChg>
      <pc:sldChg chg="modSp del mod modShow modNotesTx">
        <pc:chgData name="Stefano Prola" userId="094cffbc-a2b4-46fa-904d-798787aa306f" providerId="ADAL" clId="{9602D3BD-9666-41E5-859E-E70EB166D978}" dt="2023-10-30T14:45:30.045" v="2043" actId="2696"/>
        <pc:sldMkLst>
          <pc:docMk/>
          <pc:sldMk cId="4202992991" sldId="424"/>
        </pc:sldMkLst>
        <pc:spChg chg="mod">
          <ac:chgData name="Stefano Prola" userId="094cffbc-a2b4-46fa-904d-798787aa306f" providerId="ADAL" clId="{9602D3BD-9666-41E5-859E-E70EB166D978}" dt="2023-10-27T16:39:04.838" v="1076" actId="20577"/>
          <ac:spMkLst>
            <pc:docMk/>
            <pc:sldMk cId="4202992991" sldId="424"/>
            <ac:spMk id="2" creationId="{9E4B684D-951A-49CE-88CA-5F1809B732E6}"/>
          </ac:spMkLst>
        </pc:spChg>
      </pc:sldChg>
      <pc:sldChg chg="modSp del mod modNotesTx">
        <pc:chgData name="Stefano Prola" userId="094cffbc-a2b4-46fa-904d-798787aa306f" providerId="ADAL" clId="{9602D3BD-9666-41E5-859E-E70EB166D978}" dt="2023-10-30T09:04:15.901" v="1318" actId="2696"/>
        <pc:sldMkLst>
          <pc:docMk/>
          <pc:sldMk cId="1609859364" sldId="425"/>
        </pc:sldMkLst>
        <pc:spChg chg="mod">
          <ac:chgData name="Stefano Prola" userId="094cffbc-a2b4-46fa-904d-798787aa306f" providerId="ADAL" clId="{9602D3BD-9666-41E5-859E-E70EB166D978}" dt="2023-10-27T16:41:26.911" v="1091" actId="20577"/>
          <ac:spMkLst>
            <pc:docMk/>
            <pc:sldMk cId="1609859364" sldId="425"/>
            <ac:spMk id="2" creationId="{E646E312-A4E1-22AA-D46A-0294E1935F6C}"/>
          </ac:spMkLst>
        </pc:spChg>
      </pc:sldChg>
      <pc:sldChg chg="addSp delSp modSp mod ord chgLayout">
        <pc:chgData name="Stefano Prola" userId="094cffbc-a2b4-46fa-904d-798787aa306f" providerId="ADAL" clId="{9602D3BD-9666-41E5-859E-E70EB166D978}" dt="2023-10-30T14:46:43.105" v="2054" actId="1076"/>
        <pc:sldMkLst>
          <pc:docMk/>
          <pc:sldMk cId="3953765346" sldId="426"/>
        </pc:sldMkLst>
        <pc:spChg chg="mod ord">
          <ac:chgData name="Stefano Prola" userId="094cffbc-a2b4-46fa-904d-798787aa306f" providerId="ADAL" clId="{9602D3BD-9666-41E5-859E-E70EB166D978}" dt="2023-10-30T14:36:02.178" v="1977" actId="700"/>
          <ac:spMkLst>
            <pc:docMk/>
            <pc:sldMk cId="3953765346" sldId="426"/>
            <ac:spMk id="2" creationId="{0C86745F-5078-807A-2988-BDC4D44B8E8E}"/>
          </ac:spMkLst>
        </pc:spChg>
        <pc:spChg chg="mod ord">
          <ac:chgData name="Stefano Prola" userId="094cffbc-a2b4-46fa-904d-798787aa306f" providerId="ADAL" clId="{9602D3BD-9666-41E5-859E-E70EB166D978}" dt="2023-10-30T14:46:43.105" v="2054" actId="1076"/>
          <ac:spMkLst>
            <pc:docMk/>
            <pc:sldMk cId="3953765346" sldId="426"/>
            <ac:spMk id="3" creationId="{1961AD6B-09B1-E9CC-CC85-DDB0FE482DCD}"/>
          </ac:spMkLst>
        </pc:spChg>
        <pc:spChg chg="mod ord">
          <ac:chgData name="Stefano Prola" userId="094cffbc-a2b4-46fa-904d-798787aa306f" providerId="ADAL" clId="{9602D3BD-9666-41E5-859E-E70EB166D978}" dt="2023-10-30T14:36:02.178" v="1977" actId="700"/>
          <ac:spMkLst>
            <pc:docMk/>
            <pc:sldMk cId="3953765346" sldId="426"/>
            <ac:spMk id="4" creationId="{B0C8D802-A255-7F30-4913-988B416E9B57}"/>
          </ac:spMkLst>
        </pc:spChg>
        <pc:spChg chg="mod ord">
          <ac:chgData name="Stefano Prola" userId="094cffbc-a2b4-46fa-904d-798787aa306f" providerId="ADAL" clId="{9602D3BD-9666-41E5-859E-E70EB166D978}" dt="2023-10-30T14:36:02.178" v="1977" actId="700"/>
          <ac:spMkLst>
            <pc:docMk/>
            <pc:sldMk cId="3953765346" sldId="426"/>
            <ac:spMk id="5" creationId="{D4FE2CC8-37B3-CF1D-BE86-3FF07E8B51B6}"/>
          </ac:spMkLst>
        </pc:spChg>
        <pc:spChg chg="mod ord">
          <ac:chgData name="Stefano Prola" userId="094cffbc-a2b4-46fa-904d-798787aa306f" providerId="ADAL" clId="{9602D3BD-9666-41E5-859E-E70EB166D978}" dt="2023-10-30T14:36:02.178" v="1977" actId="700"/>
          <ac:spMkLst>
            <pc:docMk/>
            <pc:sldMk cId="3953765346" sldId="426"/>
            <ac:spMk id="6" creationId="{EA04A43E-EB33-10AF-0EED-8EA884BA0702}"/>
          </ac:spMkLst>
        </pc:spChg>
        <pc:spChg chg="add mod ord">
          <ac:chgData name="Stefano Prola" userId="094cffbc-a2b4-46fa-904d-798787aa306f" providerId="ADAL" clId="{9602D3BD-9666-41E5-859E-E70EB166D978}" dt="2023-10-30T14:46:16.422" v="2053" actId="403"/>
          <ac:spMkLst>
            <pc:docMk/>
            <pc:sldMk cId="3953765346" sldId="426"/>
            <ac:spMk id="7" creationId="{EA0B5F48-3034-EA8F-B9DF-5FB31D6A6856}"/>
          </ac:spMkLst>
        </pc:spChg>
        <pc:picChg chg="add mod">
          <ac:chgData name="Stefano Prola" userId="094cffbc-a2b4-46fa-904d-798787aa306f" providerId="ADAL" clId="{9602D3BD-9666-41E5-859E-E70EB166D978}" dt="2023-10-30T14:38:33.172" v="1986" actId="14100"/>
          <ac:picMkLst>
            <pc:docMk/>
            <pc:sldMk cId="3953765346" sldId="426"/>
            <ac:picMk id="9" creationId="{1F38EF5E-C799-C5C3-09CE-136D9458AEE5}"/>
          </ac:picMkLst>
        </pc:picChg>
        <pc:picChg chg="add del">
          <ac:chgData name="Stefano Prola" userId="094cffbc-a2b4-46fa-904d-798787aa306f" providerId="ADAL" clId="{9602D3BD-9666-41E5-859E-E70EB166D978}" dt="2023-10-30T14:37:58.549" v="1982"/>
          <ac:picMkLst>
            <pc:docMk/>
            <pc:sldMk cId="3953765346" sldId="426"/>
            <ac:picMk id="10" creationId="{E7087BFD-2871-7BE0-92EB-2D55901A67CE}"/>
          </ac:picMkLst>
        </pc:picChg>
      </pc:sldChg>
      <pc:sldChg chg="addSp delSp modSp new mod modClrScheme chgLayout modNotesTx">
        <pc:chgData name="Stefano Prola" userId="094cffbc-a2b4-46fa-904d-798787aa306f" providerId="ADAL" clId="{9602D3BD-9666-41E5-859E-E70EB166D978}" dt="2023-10-30T12:50:23.135" v="1880" actId="931"/>
        <pc:sldMkLst>
          <pc:docMk/>
          <pc:sldMk cId="961023218" sldId="427"/>
        </pc:sldMkLst>
        <pc:spChg chg="mod ord">
          <ac:chgData name="Stefano Prola" userId="094cffbc-a2b4-46fa-904d-798787aa306f" providerId="ADAL" clId="{9602D3BD-9666-41E5-859E-E70EB166D978}" dt="2023-10-30T11:23:35.008" v="1875" actId="700"/>
          <ac:spMkLst>
            <pc:docMk/>
            <pc:sldMk cId="961023218" sldId="427"/>
            <ac:spMk id="2" creationId="{F42FE64E-2EF0-62F1-25B0-4A9B83E9E8B9}"/>
          </ac:spMkLst>
        </pc:spChg>
        <pc:spChg chg="mod ord">
          <ac:chgData name="Stefano Prola" userId="094cffbc-a2b4-46fa-904d-798787aa306f" providerId="ADAL" clId="{9602D3BD-9666-41E5-859E-E70EB166D978}" dt="2023-10-30T11:23:35.008" v="1875" actId="700"/>
          <ac:spMkLst>
            <pc:docMk/>
            <pc:sldMk cId="961023218" sldId="427"/>
            <ac:spMk id="3" creationId="{EF6255D0-79A8-BBB2-BACE-970AFB52A5E6}"/>
          </ac:spMkLst>
        </pc:spChg>
        <pc:spChg chg="mod ord">
          <ac:chgData name="Stefano Prola" userId="094cffbc-a2b4-46fa-904d-798787aa306f" providerId="ADAL" clId="{9602D3BD-9666-41E5-859E-E70EB166D978}" dt="2023-10-30T11:23:35.008" v="1875" actId="700"/>
          <ac:spMkLst>
            <pc:docMk/>
            <pc:sldMk cId="961023218" sldId="427"/>
            <ac:spMk id="4" creationId="{122992F7-BEDA-2B0D-A2D5-3769F1FF1F4A}"/>
          </ac:spMkLst>
        </pc:spChg>
        <pc:spChg chg="mod ord">
          <ac:chgData name="Stefano Prola" userId="094cffbc-a2b4-46fa-904d-798787aa306f" providerId="ADAL" clId="{9602D3BD-9666-41E5-859E-E70EB166D978}" dt="2023-10-30T11:23:35.008" v="1875" actId="700"/>
          <ac:spMkLst>
            <pc:docMk/>
            <pc:sldMk cId="961023218" sldId="427"/>
            <ac:spMk id="5" creationId="{B05D98A2-BFE7-5236-8484-BA1D1EF33073}"/>
          </ac:spMkLst>
        </pc:spChg>
        <pc:spChg chg="mod ord">
          <ac:chgData name="Stefano Prola" userId="094cffbc-a2b4-46fa-904d-798787aa306f" providerId="ADAL" clId="{9602D3BD-9666-41E5-859E-E70EB166D978}" dt="2023-10-30T11:23:35.008" v="1875" actId="700"/>
          <ac:spMkLst>
            <pc:docMk/>
            <pc:sldMk cId="961023218" sldId="427"/>
            <ac:spMk id="6" creationId="{F3B644F5-FD0F-CD73-6D5C-339854F6237A}"/>
          </ac:spMkLst>
        </pc:spChg>
        <pc:spChg chg="add del mod ord">
          <ac:chgData name="Stefano Prola" userId="094cffbc-a2b4-46fa-904d-798787aa306f" providerId="ADAL" clId="{9602D3BD-9666-41E5-859E-E70EB166D978}" dt="2023-10-30T12:50:23.135" v="1880" actId="931"/>
          <ac:spMkLst>
            <pc:docMk/>
            <pc:sldMk cId="961023218" sldId="427"/>
            <ac:spMk id="7" creationId="{689E3F68-4332-482F-6C99-5846077DD29B}"/>
          </ac:spMkLst>
        </pc:spChg>
        <pc:picChg chg="add del mod">
          <ac:chgData name="Stefano Prola" userId="094cffbc-a2b4-46fa-904d-798787aa306f" providerId="ADAL" clId="{9602D3BD-9666-41E5-859E-E70EB166D978}" dt="2023-10-30T12:48:59.379" v="1879" actId="931"/>
          <ac:picMkLst>
            <pc:docMk/>
            <pc:sldMk cId="961023218" sldId="427"/>
            <ac:picMk id="9" creationId="{56252199-1096-D3BE-EA6A-BC21C1B0BA08}"/>
          </ac:picMkLst>
        </pc:picChg>
        <pc:picChg chg="add del mod">
          <ac:chgData name="Stefano Prola" userId="094cffbc-a2b4-46fa-904d-798787aa306f" providerId="ADAL" clId="{9602D3BD-9666-41E5-859E-E70EB166D978}" dt="2023-10-30T12:48:59.379" v="1879" actId="931"/>
          <ac:picMkLst>
            <pc:docMk/>
            <pc:sldMk cId="961023218" sldId="427"/>
            <ac:picMk id="11" creationId="{413278F2-7740-DC78-58A2-C895E869076B}"/>
          </ac:picMkLst>
        </pc:picChg>
        <pc:picChg chg="add mod">
          <ac:chgData name="Stefano Prola" userId="094cffbc-a2b4-46fa-904d-798787aa306f" providerId="ADAL" clId="{9602D3BD-9666-41E5-859E-E70EB166D978}" dt="2023-10-30T12:50:23.135" v="1880" actId="931"/>
          <ac:picMkLst>
            <pc:docMk/>
            <pc:sldMk cId="961023218" sldId="427"/>
            <ac:picMk id="13" creationId="{1E7FBF10-D489-DA8C-0A27-17285AA53F70}"/>
          </ac:picMkLst>
        </pc:picChg>
      </pc:sldChg>
      <pc:sldChg chg="addSp delSp modSp new mod modClrScheme chgLayout modNotesTx">
        <pc:chgData name="Stefano Prola" userId="094cffbc-a2b4-46fa-904d-798787aa306f" providerId="ADAL" clId="{9602D3BD-9666-41E5-859E-E70EB166D978}" dt="2023-10-30T13:46:35.187" v="1935" actId="207"/>
        <pc:sldMkLst>
          <pc:docMk/>
          <pc:sldMk cId="2297739983" sldId="428"/>
        </pc:sldMkLst>
        <pc:spChg chg="mod ord">
          <ac:chgData name="Stefano Prola" userId="094cffbc-a2b4-46fa-904d-798787aa306f" providerId="ADAL" clId="{9602D3BD-9666-41E5-859E-E70EB166D978}" dt="2023-10-30T13:44:45.661" v="1924" actId="700"/>
          <ac:spMkLst>
            <pc:docMk/>
            <pc:sldMk cId="2297739983" sldId="428"/>
            <ac:spMk id="2" creationId="{BBFCD320-19FC-6270-E459-93F03B853D92}"/>
          </ac:spMkLst>
        </pc:spChg>
        <pc:spChg chg="add del mod">
          <ac:chgData name="Stefano Prola" userId="094cffbc-a2b4-46fa-904d-798787aa306f" providerId="ADAL" clId="{9602D3BD-9666-41E5-859E-E70EB166D978}" dt="2023-10-30T13:41:49.288" v="1907" actId="12084"/>
          <ac:spMkLst>
            <pc:docMk/>
            <pc:sldMk cId="2297739983" sldId="428"/>
            <ac:spMk id="3" creationId="{E23E74A2-C674-5438-C7C7-FC5EF3DCE60D}"/>
          </ac:spMkLst>
        </pc:spChg>
        <pc:spChg chg="mod ord">
          <ac:chgData name="Stefano Prola" userId="094cffbc-a2b4-46fa-904d-798787aa306f" providerId="ADAL" clId="{9602D3BD-9666-41E5-859E-E70EB166D978}" dt="2023-10-30T13:44:45.661" v="1924" actId="700"/>
          <ac:spMkLst>
            <pc:docMk/>
            <pc:sldMk cId="2297739983" sldId="428"/>
            <ac:spMk id="4" creationId="{CF07159A-3D0D-C3DE-7CE7-AF3A6AEB1D9A}"/>
          </ac:spMkLst>
        </pc:spChg>
        <pc:spChg chg="mod ord">
          <ac:chgData name="Stefano Prola" userId="094cffbc-a2b4-46fa-904d-798787aa306f" providerId="ADAL" clId="{9602D3BD-9666-41E5-859E-E70EB166D978}" dt="2023-10-30T13:44:45.661" v="1924" actId="700"/>
          <ac:spMkLst>
            <pc:docMk/>
            <pc:sldMk cId="2297739983" sldId="428"/>
            <ac:spMk id="5" creationId="{5848E908-0908-C8D1-CE4A-BEAC4ADAC1B8}"/>
          </ac:spMkLst>
        </pc:spChg>
        <pc:spChg chg="mod ord">
          <ac:chgData name="Stefano Prola" userId="094cffbc-a2b4-46fa-904d-798787aa306f" providerId="ADAL" clId="{9602D3BD-9666-41E5-859E-E70EB166D978}" dt="2023-10-30T13:44:45.661" v="1924" actId="700"/>
          <ac:spMkLst>
            <pc:docMk/>
            <pc:sldMk cId="2297739983" sldId="428"/>
            <ac:spMk id="6" creationId="{88B1AAA2-8BF2-383B-5C80-8895B3AC5598}"/>
          </ac:spMkLst>
        </pc:spChg>
        <pc:graphicFrameChg chg="add del mod">
          <ac:chgData name="Stefano Prola" userId="094cffbc-a2b4-46fa-904d-798787aa306f" providerId="ADAL" clId="{9602D3BD-9666-41E5-859E-E70EB166D978}" dt="2023-10-30T12:51:53.690" v="1882" actId="12084"/>
          <ac:graphicFrameMkLst>
            <pc:docMk/>
            <pc:sldMk cId="2297739983" sldId="428"/>
            <ac:graphicFrameMk id="7" creationId="{21B8DEBD-A9C5-08D8-0DB0-0FBFA347FE3C}"/>
          </ac:graphicFrameMkLst>
        </pc:graphicFrameChg>
        <pc:graphicFrameChg chg="add mod ord modGraphic">
          <ac:chgData name="Stefano Prola" userId="094cffbc-a2b4-46fa-904d-798787aa306f" providerId="ADAL" clId="{9602D3BD-9666-41E5-859E-E70EB166D978}" dt="2023-10-30T13:46:35.187" v="1935" actId="207"/>
          <ac:graphicFrameMkLst>
            <pc:docMk/>
            <pc:sldMk cId="2297739983" sldId="428"/>
            <ac:graphicFrameMk id="8" creationId="{A47ABDE2-F28C-878A-E555-8A9E12679ED0}"/>
          </ac:graphicFrameMkLst>
        </pc:graphicFrameChg>
      </pc:sldChg>
      <pc:sldChg chg="addSp delSp modSp new mod modClrScheme chgLayout modNotesTx">
        <pc:chgData name="Stefano Prola" userId="094cffbc-a2b4-46fa-904d-798787aa306f" providerId="ADAL" clId="{9602D3BD-9666-41E5-859E-E70EB166D978}" dt="2023-10-30T13:52:28.294" v="1938" actId="931"/>
        <pc:sldMkLst>
          <pc:docMk/>
          <pc:sldMk cId="759063753" sldId="429"/>
        </pc:sldMkLst>
        <pc:spChg chg="mod ord">
          <ac:chgData name="Stefano Prola" userId="094cffbc-a2b4-46fa-904d-798787aa306f" providerId="ADAL" clId="{9602D3BD-9666-41E5-859E-E70EB166D978}" dt="2023-10-30T13:47:24.042" v="1937" actId="700"/>
          <ac:spMkLst>
            <pc:docMk/>
            <pc:sldMk cId="759063753" sldId="429"/>
            <ac:spMk id="2" creationId="{FCBB84AB-90D0-33B7-1351-541C9B073980}"/>
          </ac:spMkLst>
        </pc:spChg>
        <pc:spChg chg="mod ord">
          <ac:chgData name="Stefano Prola" userId="094cffbc-a2b4-46fa-904d-798787aa306f" providerId="ADAL" clId="{9602D3BD-9666-41E5-859E-E70EB166D978}" dt="2023-10-30T13:47:24.042" v="1937" actId="700"/>
          <ac:spMkLst>
            <pc:docMk/>
            <pc:sldMk cId="759063753" sldId="429"/>
            <ac:spMk id="3" creationId="{D9187245-2C5B-7050-6EA0-745E15836C2E}"/>
          </ac:spMkLst>
        </pc:spChg>
        <pc:spChg chg="mod ord">
          <ac:chgData name="Stefano Prola" userId="094cffbc-a2b4-46fa-904d-798787aa306f" providerId="ADAL" clId="{9602D3BD-9666-41E5-859E-E70EB166D978}" dt="2023-10-30T13:47:24.042" v="1937" actId="700"/>
          <ac:spMkLst>
            <pc:docMk/>
            <pc:sldMk cId="759063753" sldId="429"/>
            <ac:spMk id="4" creationId="{5CBCB36A-866A-10DB-FB5F-D5C47FD2EE88}"/>
          </ac:spMkLst>
        </pc:spChg>
        <pc:spChg chg="mod ord">
          <ac:chgData name="Stefano Prola" userId="094cffbc-a2b4-46fa-904d-798787aa306f" providerId="ADAL" clId="{9602D3BD-9666-41E5-859E-E70EB166D978}" dt="2023-10-30T13:47:24.042" v="1937" actId="700"/>
          <ac:spMkLst>
            <pc:docMk/>
            <pc:sldMk cId="759063753" sldId="429"/>
            <ac:spMk id="5" creationId="{17A55DCE-7D0E-D07C-1B7D-26D137977DA0}"/>
          </ac:spMkLst>
        </pc:spChg>
        <pc:spChg chg="mod ord">
          <ac:chgData name="Stefano Prola" userId="094cffbc-a2b4-46fa-904d-798787aa306f" providerId="ADAL" clId="{9602D3BD-9666-41E5-859E-E70EB166D978}" dt="2023-10-30T13:47:24.042" v="1937" actId="700"/>
          <ac:spMkLst>
            <pc:docMk/>
            <pc:sldMk cId="759063753" sldId="429"/>
            <ac:spMk id="6" creationId="{9F79628B-ED9C-0B78-B4FD-E43AD72D6F61}"/>
          </ac:spMkLst>
        </pc:spChg>
        <pc:spChg chg="add del mod ord">
          <ac:chgData name="Stefano Prola" userId="094cffbc-a2b4-46fa-904d-798787aa306f" providerId="ADAL" clId="{9602D3BD-9666-41E5-859E-E70EB166D978}" dt="2023-10-30T13:52:28.294" v="1938" actId="931"/>
          <ac:spMkLst>
            <pc:docMk/>
            <pc:sldMk cId="759063753" sldId="429"/>
            <ac:spMk id="7" creationId="{C111E0EA-A242-FFFC-003E-1AB36E736287}"/>
          </ac:spMkLst>
        </pc:spChg>
        <pc:picChg chg="add mod">
          <ac:chgData name="Stefano Prola" userId="094cffbc-a2b4-46fa-904d-798787aa306f" providerId="ADAL" clId="{9602D3BD-9666-41E5-859E-E70EB166D978}" dt="2023-10-30T13:52:28.294" v="1938" actId="931"/>
          <ac:picMkLst>
            <pc:docMk/>
            <pc:sldMk cId="759063753" sldId="429"/>
            <ac:picMk id="9" creationId="{959F9794-0F1B-73C7-2FB8-CA8F0A2678F6}"/>
          </ac:picMkLst>
        </pc:picChg>
      </pc:sldChg>
      <pc:sldChg chg="addSp delSp modSp new mod ord modClrScheme chgLayout modNotesTx">
        <pc:chgData name="Stefano Prola" userId="094cffbc-a2b4-46fa-904d-798787aa306f" providerId="ADAL" clId="{9602D3BD-9666-41E5-859E-E70EB166D978}" dt="2023-10-30T14:16:18.484" v="1971" actId="1076"/>
        <pc:sldMkLst>
          <pc:docMk/>
          <pc:sldMk cId="2522246625" sldId="430"/>
        </pc:sldMkLst>
        <pc:spChg chg="mod ord">
          <ac:chgData name="Stefano Prola" userId="094cffbc-a2b4-46fa-904d-798787aa306f" providerId="ADAL" clId="{9602D3BD-9666-41E5-859E-E70EB166D978}" dt="2023-10-30T14:14:09.957" v="1963" actId="122"/>
          <ac:spMkLst>
            <pc:docMk/>
            <pc:sldMk cId="2522246625" sldId="430"/>
            <ac:spMk id="2" creationId="{312200FB-6832-8765-BDF5-C5FCAACBA883}"/>
          </ac:spMkLst>
        </pc:spChg>
        <pc:spChg chg="add del mod ord">
          <ac:chgData name="Stefano Prola" userId="094cffbc-a2b4-46fa-904d-798787aa306f" providerId="ADAL" clId="{9602D3BD-9666-41E5-859E-E70EB166D978}" dt="2023-10-30T14:14:35.785" v="1964" actId="12084"/>
          <ac:spMkLst>
            <pc:docMk/>
            <pc:sldMk cId="2522246625" sldId="430"/>
            <ac:spMk id="3" creationId="{50575288-FF9E-6036-C664-5D54F035A382}"/>
          </ac:spMkLst>
        </pc:spChg>
        <pc:spChg chg="mod ord">
          <ac:chgData name="Stefano Prola" userId="094cffbc-a2b4-46fa-904d-798787aa306f" providerId="ADAL" clId="{9602D3BD-9666-41E5-859E-E70EB166D978}" dt="2023-10-30T14:06:20.382" v="1942" actId="700"/>
          <ac:spMkLst>
            <pc:docMk/>
            <pc:sldMk cId="2522246625" sldId="430"/>
            <ac:spMk id="4" creationId="{3F7EBCD8-CA41-8164-D92F-22534695A33C}"/>
          </ac:spMkLst>
        </pc:spChg>
        <pc:spChg chg="mod ord">
          <ac:chgData name="Stefano Prola" userId="094cffbc-a2b4-46fa-904d-798787aa306f" providerId="ADAL" clId="{9602D3BD-9666-41E5-859E-E70EB166D978}" dt="2023-10-30T14:06:20.382" v="1942" actId="700"/>
          <ac:spMkLst>
            <pc:docMk/>
            <pc:sldMk cId="2522246625" sldId="430"/>
            <ac:spMk id="5" creationId="{3614EFDA-65D5-3C1A-1E2B-1B28B756390B}"/>
          </ac:spMkLst>
        </pc:spChg>
        <pc:spChg chg="mod ord">
          <ac:chgData name="Stefano Prola" userId="094cffbc-a2b4-46fa-904d-798787aa306f" providerId="ADAL" clId="{9602D3BD-9666-41E5-859E-E70EB166D978}" dt="2023-10-30T14:06:20.382" v="1942" actId="700"/>
          <ac:spMkLst>
            <pc:docMk/>
            <pc:sldMk cId="2522246625" sldId="430"/>
            <ac:spMk id="6" creationId="{9756A67C-25F6-95C4-16B4-EF9903E9ABB3}"/>
          </ac:spMkLst>
        </pc:spChg>
        <pc:spChg chg="add del mod ord">
          <ac:chgData name="Stefano Prola" userId="094cffbc-a2b4-46fa-904d-798787aa306f" providerId="ADAL" clId="{9602D3BD-9666-41E5-859E-E70EB166D978}" dt="2023-10-30T14:06:46.849" v="1945"/>
          <ac:spMkLst>
            <pc:docMk/>
            <pc:sldMk cId="2522246625" sldId="430"/>
            <ac:spMk id="7" creationId="{A66E0FB0-5996-E227-4B2C-B5B2882958DF}"/>
          </ac:spMkLst>
        </pc:spChg>
        <pc:spChg chg="add del mod">
          <ac:chgData name="Stefano Prola" userId="094cffbc-a2b4-46fa-904d-798787aa306f" providerId="ADAL" clId="{9602D3BD-9666-41E5-859E-E70EB166D978}" dt="2023-10-30T14:07:01.214" v="1946"/>
          <ac:spMkLst>
            <pc:docMk/>
            <pc:sldMk cId="2522246625" sldId="430"/>
            <ac:spMk id="9" creationId="{871F0AB2-F2C5-9F68-A344-17C8ADEBB8DF}"/>
          </ac:spMkLst>
        </pc:spChg>
        <pc:spChg chg="add del mod">
          <ac:chgData name="Stefano Prola" userId="094cffbc-a2b4-46fa-904d-798787aa306f" providerId="ADAL" clId="{9602D3BD-9666-41E5-859E-E70EB166D978}" dt="2023-10-30T14:07:17.763" v="1947"/>
          <ac:spMkLst>
            <pc:docMk/>
            <pc:sldMk cId="2522246625" sldId="430"/>
            <ac:spMk id="10" creationId="{1C5E2818-8322-7116-85A1-DD08CEB1BE9F}"/>
          </ac:spMkLst>
        </pc:spChg>
        <pc:graphicFrameChg chg="add del mod">
          <ac:chgData name="Stefano Prola" userId="094cffbc-a2b4-46fa-904d-798787aa306f" providerId="ADAL" clId="{9602D3BD-9666-41E5-859E-E70EB166D978}" dt="2023-10-30T14:10:50.477" v="1951" actId="12084"/>
          <ac:graphicFrameMkLst>
            <pc:docMk/>
            <pc:sldMk cId="2522246625" sldId="430"/>
            <ac:graphicFrameMk id="12" creationId="{03EFDD3C-9384-CC09-4053-E500A4B5699D}"/>
          </ac:graphicFrameMkLst>
        </pc:graphicFrameChg>
        <pc:graphicFrameChg chg="add mod">
          <ac:chgData name="Stefano Prola" userId="094cffbc-a2b4-46fa-904d-798787aa306f" providerId="ADAL" clId="{9602D3BD-9666-41E5-859E-E70EB166D978}" dt="2023-10-30T14:14:49.512" v="1966" actId="14100"/>
          <ac:graphicFrameMkLst>
            <pc:docMk/>
            <pc:sldMk cId="2522246625" sldId="430"/>
            <ac:graphicFrameMk id="13" creationId="{D139A726-61B9-2AD8-51E8-9168D3861496}"/>
          </ac:graphicFrameMkLst>
        </pc:graphicFrameChg>
        <pc:picChg chg="add del">
          <ac:chgData name="Stefano Prola" userId="094cffbc-a2b4-46fa-904d-798787aa306f" providerId="ADAL" clId="{9602D3BD-9666-41E5-859E-E70EB166D978}" dt="2023-10-30T14:06:34.220" v="1944" actId="478"/>
          <ac:picMkLst>
            <pc:docMk/>
            <pc:sldMk cId="2522246625" sldId="430"/>
            <ac:picMk id="8" creationId="{4D106F26-8EF6-B546-BEDB-B738F355DCB0}"/>
          </ac:picMkLst>
        </pc:picChg>
        <pc:picChg chg="add mod ord">
          <ac:chgData name="Stefano Prola" userId="094cffbc-a2b4-46fa-904d-798787aa306f" providerId="ADAL" clId="{9602D3BD-9666-41E5-859E-E70EB166D978}" dt="2023-10-30T14:15:22.799" v="1968" actId="167"/>
          <ac:picMkLst>
            <pc:docMk/>
            <pc:sldMk cId="2522246625" sldId="430"/>
            <ac:picMk id="11" creationId="{45C4F140-867E-EEEE-52CA-91F9E242C20A}"/>
          </ac:picMkLst>
        </pc:picChg>
        <pc:picChg chg="add mod">
          <ac:chgData name="Stefano Prola" userId="094cffbc-a2b4-46fa-904d-798787aa306f" providerId="ADAL" clId="{9602D3BD-9666-41E5-859E-E70EB166D978}" dt="2023-10-30T14:16:18.484" v="1971" actId="1076"/>
          <ac:picMkLst>
            <pc:docMk/>
            <pc:sldMk cId="2522246625" sldId="430"/>
            <ac:picMk id="14" creationId="{39E97518-70A9-DB39-B544-A9899ABD2D12}"/>
          </ac:picMkLst>
        </pc:picChg>
      </pc:sldChg>
      <pc:sldChg chg="addSp delSp modSp new mod ord modClrScheme chgLayout modNotesTx">
        <pc:chgData name="Stefano Prola" userId="094cffbc-a2b4-46fa-904d-798787aa306f" providerId="ADAL" clId="{9602D3BD-9666-41E5-859E-E70EB166D978}" dt="2023-10-30T12:54:20.623" v="1891" actId="12084"/>
        <pc:sldMkLst>
          <pc:docMk/>
          <pc:sldMk cId="3474864166" sldId="431"/>
        </pc:sldMkLst>
        <pc:spChg chg="mod ord">
          <ac:chgData name="Stefano Prola" userId="094cffbc-a2b4-46fa-904d-798787aa306f" providerId="ADAL" clId="{9602D3BD-9666-41E5-859E-E70EB166D978}" dt="2023-10-30T12:52:50.781" v="1885" actId="700"/>
          <ac:spMkLst>
            <pc:docMk/>
            <pc:sldMk cId="3474864166" sldId="431"/>
            <ac:spMk id="2" creationId="{FB5200B7-4D7D-57AA-F45D-BBB32DCBCAFB}"/>
          </ac:spMkLst>
        </pc:spChg>
        <pc:spChg chg="del mod ord">
          <ac:chgData name="Stefano Prola" userId="094cffbc-a2b4-46fa-904d-798787aa306f" providerId="ADAL" clId="{9602D3BD-9666-41E5-859E-E70EB166D978}" dt="2023-10-30T12:54:00.077" v="1889" actId="12084"/>
          <ac:spMkLst>
            <pc:docMk/>
            <pc:sldMk cId="3474864166" sldId="431"/>
            <ac:spMk id="3" creationId="{FE377564-E5B6-BB67-6F19-511500BCEC55}"/>
          </ac:spMkLst>
        </pc:spChg>
        <pc:spChg chg="mod ord">
          <ac:chgData name="Stefano Prola" userId="094cffbc-a2b4-46fa-904d-798787aa306f" providerId="ADAL" clId="{9602D3BD-9666-41E5-859E-E70EB166D978}" dt="2023-10-30T12:52:50.781" v="1885" actId="700"/>
          <ac:spMkLst>
            <pc:docMk/>
            <pc:sldMk cId="3474864166" sldId="431"/>
            <ac:spMk id="4" creationId="{E755C699-E6FC-509C-BCB8-BCE479E25CFD}"/>
          </ac:spMkLst>
        </pc:spChg>
        <pc:spChg chg="mod ord">
          <ac:chgData name="Stefano Prola" userId="094cffbc-a2b4-46fa-904d-798787aa306f" providerId="ADAL" clId="{9602D3BD-9666-41E5-859E-E70EB166D978}" dt="2023-10-30T12:52:50.781" v="1885" actId="700"/>
          <ac:spMkLst>
            <pc:docMk/>
            <pc:sldMk cId="3474864166" sldId="431"/>
            <ac:spMk id="5" creationId="{88FEA6D1-D021-6049-C3F5-3E2852423FED}"/>
          </ac:spMkLst>
        </pc:spChg>
        <pc:spChg chg="mod ord">
          <ac:chgData name="Stefano Prola" userId="094cffbc-a2b4-46fa-904d-798787aa306f" providerId="ADAL" clId="{9602D3BD-9666-41E5-859E-E70EB166D978}" dt="2023-10-30T12:52:50.781" v="1885" actId="700"/>
          <ac:spMkLst>
            <pc:docMk/>
            <pc:sldMk cId="3474864166" sldId="431"/>
            <ac:spMk id="6" creationId="{64B3E0D3-75D9-D687-5C13-E17E3900818E}"/>
          </ac:spMkLst>
        </pc:spChg>
        <pc:spChg chg="add del mod ord">
          <ac:chgData name="Stefano Prola" userId="094cffbc-a2b4-46fa-904d-798787aa306f" providerId="ADAL" clId="{9602D3BD-9666-41E5-859E-E70EB166D978}" dt="2023-10-30T12:54:07.745" v="1890" actId="12084"/>
          <ac:spMkLst>
            <pc:docMk/>
            <pc:sldMk cId="3474864166" sldId="431"/>
            <ac:spMk id="7" creationId="{B4E4092D-DF11-969C-4024-6FF5A9B5B9D1}"/>
          </ac:spMkLst>
        </pc:spChg>
        <pc:spChg chg="add del mod ord">
          <ac:chgData name="Stefano Prola" userId="094cffbc-a2b4-46fa-904d-798787aa306f" providerId="ADAL" clId="{9602D3BD-9666-41E5-859E-E70EB166D978}" dt="2023-10-30T12:54:20.623" v="1891" actId="12084"/>
          <ac:spMkLst>
            <pc:docMk/>
            <pc:sldMk cId="3474864166" sldId="431"/>
            <ac:spMk id="8" creationId="{0CB68354-053A-83AA-B4F6-56D158576C78}"/>
          </ac:spMkLst>
        </pc:spChg>
        <pc:graphicFrameChg chg="add mod">
          <ac:chgData name="Stefano Prola" userId="094cffbc-a2b4-46fa-904d-798787aa306f" providerId="ADAL" clId="{9602D3BD-9666-41E5-859E-E70EB166D978}" dt="2023-10-30T12:54:00.077" v="1889" actId="12084"/>
          <ac:graphicFrameMkLst>
            <pc:docMk/>
            <pc:sldMk cId="3474864166" sldId="431"/>
            <ac:graphicFrameMk id="9" creationId="{B32D0A79-CD52-A76A-895F-5FD88DE100C2}"/>
          </ac:graphicFrameMkLst>
        </pc:graphicFrameChg>
        <pc:graphicFrameChg chg="add mod">
          <ac:chgData name="Stefano Prola" userId="094cffbc-a2b4-46fa-904d-798787aa306f" providerId="ADAL" clId="{9602D3BD-9666-41E5-859E-E70EB166D978}" dt="2023-10-30T12:54:07.745" v="1890" actId="12084"/>
          <ac:graphicFrameMkLst>
            <pc:docMk/>
            <pc:sldMk cId="3474864166" sldId="431"/>
            <ac:graphicFrameMk id="10" creationId="{26594006-5E1A-477E-14EB-ABCB39A2B7C9}"/>
          </ac:graphicFrameMkLst>
        </pc:graphicFrameChg>
        <pc:graphicFrameChg chg="add mod">
          <ac:chgData name="Stefano Prola" userId="094cffbc-a2b4-46fa-904d-798787aa306f" providerId="ADAL" clId="{9602D3BD-9666-41E5-859E-E70EB166D978}" dt="2023-10-30T12:54:20.623" v="1891" actId="12084"/>
          <ac:graphicFrameMkLst>
            <pc:docMk/>
            <pc:sldMk cId="3474864166" sldId="431"/>
            <ac:graphicFrameMk id="11" creationId="{F5465828-80DB-BFFA-E042-0EECC9B24D42}"/>
          </ac:graphicFrameMkLst>
        </pc:graphicFrameChg>
      </pc:sldChg>
      <pc:sldChg chg="addSp delSp modSp new mod modClrScheme chgLayout modNotesTx">
        <pc:chgData name="Stefano Prola" userId="094cffbc-a2b4-46fa-904d-798787aa306f" providerId="ADAL" clId="{9602D3BD-9666-41E5-859E-E70EB166D978}" dt="2023-10-30T14:12:56.875" v="1953" actId="1076"/>
        <pc:sldMkLst>
          <pc:docMk/>
          <pc:sldMk cId="2150201854" sldId="432"/>
        </pc:sldMkLst>
        <pc:spChg chg="mod ord">
          <ac:chgData name="Stefano Prola" userId="094cffbc-a2b4-46fa-904d-798787aa306f" providerId="ADAL" clId="{9602D3BD-9666-41E5-859E-E70EB166D978}" dt="2023-10-30T14:12:49.035" v="1952" actId="700"/>
          <ac:spMkLst>
            <pc:docMk/>
            <pc:sldMk cId="2150201854" sldId="432"/>
            <ac:spMk id="2" creationId="{47AAE98B-47C5-8F14-1775-97CE4F99E974}"/>
          </ac:spMkLst>
        </pc:spChg>
        <pc:spChg chg="mod ord">
          <ac:chgData name="Stefano Prola" userId="094cffbc-a2b4-46fa-904d-798787aa306f" providerId="ADAL" clId="{9602D3BD-9666-41E5-859E-E70EB166D978}" dt="2023-10-30T14:12:56.875" v="1953" actId="1076"/>
          <ac:spMkLst>
            <pc:docMk/>
            <pc:sldMk cId="2150201854" sldId="432"/>
            <ac:spMk id="3" creationId="{52728A19-0DEF-B297-F5AA-580CA5097932}"/>
          </ac:spMkLst>
        </pc:spChg>
        <pc:spChg chg="mod ord">
          <ac:chgData name="Stefano Prola" userId="094cffbc-a2b4-46fa-904d-798787aa306f" providerId="ADAL" clId="{9602D3BD-9666-41E5-859E-E70EB166D978}" dt="2023-10-30T14:12:49.035" v="1952" actId="700"/>
          <ac:spMkLst>
            <pc:docMk/>
            <pc:sldMk cId="2150201854" sldId="432"/>
            <ac:spMk id="4" creationId="{F7C8F2DF-DEEA-3F37-7BBA-46576157A808}"/>
          </ac:spMkLst>
        </pc:spChg>
        <pc:spChg chg="mod ord">
          <ac:chgData name="Stefano Prola" userId="094cffbc-a2b4-46fa-904d-798787aa306f" providerId="ADAL" clId="{9602D3BD-9666-41E5-859E-E70EB166D978}" dt="2023-10-30T14:12:49.035" v="1952" actId="700"/>
          <ac:spMkLst>
            <pc:docMk/>
            <pc:sldMk cId="2150201854" sldId="432"/>
            <ac:spMk id="5" creationId="{1A5EDBAD-95EC-50FF-02AF-5883763EC3B3}"/>
          </ac:spMkLst>
        </pc:spChg>
        <pc:spChg chg="mod ord">
          <ac:chgData name="Stefano Prola" userId="094cffbc-a2b4-46fa-904d-798787aa306f" providerId="ADAL" clId="{9602D3BD-9666-41E5-859E-E70EB166D978}" dt="2023-10-30T14:12:49.035" v="1952" actId="700"/>
          <ac:spMkLst>
            <pc:docMk/>
            <pc:sldMk cId="2150201854" sldId="432"/>
            <ac:spMk id="6" creationId="{A4D7220F-BD01-EE9D-C3FB-A9AB08B440A0}"/>
          </ac:spMkLst>
        </pc:spChg>
        <pc:spChg chg="add del mod ord">
          <ac:chgData name="Stefano Prola" userId="094cffbc-a2b4-46fa-904d-798787aa306f" providerId="ADAL" clId="{9602D3BD-9666-41E5-859E-E70EB166D978}" dt="2023-10-30T14:00:24.927" v="1940" actId="700"/>
          <ac:spMkLst>
            <pc:docMk/>
            <pc:sldMk cId="2150201854" sldId="432"/>
            <ac:spMk id="7" creationId="{242908A4-AD7B-4FE0-EB37-B453F7A26519}"/>
          </ac:spMkLst>
        </pc:spChg>
        <pc:spChg chg="add del mod ord">
          <ac:chgData name="Stefano Prola" userId="094cffbc-a2b4-46fa-904d-798787aa306f" providerId="ADAL" clId="{9602D3BD-9666-41E5-859E-E70EB166D978}" dt="2023-10-30T14:00:24.927" v="1940" actId="700"/>
          <ac:spMkLst>
            <pc:docMk/>
            <pc:sldMk cId="2150201854" sldId="432"/>
            <ac:spMk id="8" creationId="{129EE3DD-FC9E-4DC5-3AF4-2572E691EA70}"/>
          </ac:spMkLst>
        </pc:spChg>
        <pc:spChg chg="add del mod ord">
          <ac:chgData name="Stefano Prola" userId="094cffbc-a2b4-46fa-904d-798787aa306f" providerId="ADAL" clId="{9602D3BD-9666-41E5-859E-E70EB166D978}" dt="2023-10-30T14:03:33.114" v="1941"/>
          <ac:spMkLst>
            <pc:docMk/>
            <pc:sldMk cId="2150201854" sldId="432"/>
            <ac:spMk id="9" creationId="{7789D4AA-82FA-D54B-03F0-90A330E34AEA}"/>
          </ac:spMkLst>
        </pc:spChg>
        <pc:picChg chg="add mod ord modCrop">
          <ac:chgData name="Stefano Prola" userId="094cffbc-a2b4-46fa-904d-798787aa306f" providerId="ADAL" clId="{9602D3BD-9666-41E5-859E-E70EB166D978}" dt="2023-10-30T14:12:49.035" v="1952" actId="700"/>
          <ac:picMkLst>
            <pc:docMk/>
            <pc:sldMk cId="2150201854" sldId="432"/>
            <ac:picMk id="10" creationId="{2DCDF329-EE0D-D7C0-F6C6-1B52C8137537}"/>
          </ac:picMkLst>
        </pc:picChg>
      </pc:sldChg>
      <pc:sldChg chg="modSp new del mod ord modShow modNotesTx">
        <pc:chgData name="Stefano Prola" userId="094cffbc-a2b4-46fa-904d-798787aa306f" providerId="ADAL" clId="{9602D3BD-9666-41E5-859E-E70EB166D978}" dt="2023-10-30T14:45:26.405" v="2042" actId="2696"/>
        <pc:sldMkLst>
          <pc:docMk/>
          <pc:sldMk cId="787969411" sldId="433"/>
        </pc:sldMkLst>
        <pc:spChg chg="mod">
          <ac:chgData name="Stefano Prola" userId="094cffbc-a2b4-46fa-904d-798787aa306f" providerId="ADAL" clId="{9602D3BD-9666-41E5-859E-E70EB166D978}" dt="2023-10-30T09:31:51.540" v="1502" actId="20577"/>
          <ac:spMkLst>
            <pc:docMk/>
            <pc:sldMk cId="787969411" sldId="433"/>
            <ac:spMk id="2" creationId="{817B2CBC-1051-33D2-97A1-165D406ACBD0}"/>
          </ac:spMkLst>
        </pc:spChg>
        <pc:spChg chg="mod">
          <ac:chgData name="Stefano Prola" userId="094cffbc-a2b4-46fa-904d-798787aa306f" providerId="ADAL" clId="{9602D3BD-9666-41E5-859E-E70EB166D978}" dt="2023-10-30T09:32:18.131" v="1510" actId="20577"/>
          <ac:spMkLst>
            <pc:docMk/>
            <pc:sldMk cId="787969411" sldId="433"/>
            <ac:spMk id="3" creationId="{B8C1D8DE-9430-11AE-EAC8-DCAB59601C8F}"/>
          </ac:spMkLst>
        </pc:spChg>
      </pc:sldChg>
      <pc:sldChg chg="addSp delSp modSp new mod modClrScheme chgLayout">
        <pc:chgData name="Stefano Prola" userId="094cffbc-a2b4-46fa-904d-798787aa306f" providerId="ADAL" clId="{9602D3BD-9666-41E5-859E-E70EB166D978}" dt="2023-10-30T14:43:59.929" v="2041"/>
        <pc:sldMkLst>
          <pc:docMk/>
          <pc:sldMk cId="2156907534" sldId="434"/>
        </pc:sldMkLst>
        <pc:spChg chg="mod ord">
          <ac:chgData name="Stefano Prola" userId="094cffbc-a2b4-46fa-904d-798787aa306f" providerId="ADAL" clId="{9602D3BD-9666-41E5-859E-E70EB166D978}" dt="2023-10-30T14:42:57.303" v="2035" actId="700"/>
          <ac:spMkLst>
            <pc:docMk/>
            <pc:sldMk cId="2156907534" sldId="434"/>
            <ac:spMk id="2" creationId="{860950DD-FBA9-936A-FC71-06E9B1D60BE0}"/>
          </ac:spMkLst>
        </pc:spChg>
        <pc:spChg chg="mod ord">
          <ac:chgData name="Stefano Prola" userId="094cffbc-a2b4-46fa-904d-798787aa306f" providerId="ADAL" clId="{9602D3BD-9666-41E5-859E-E70EB166D978}" dt="2023-10-30T14:42:57.303" v="2035" actId="700"/>
          <ac:spMkLst>
            <pc:docMk/>
            <pc:sldMk cId="2156907534" sldId="434"/>
            <ac:spMk id="3" creationId="{B6B4577E-9E23-93E1-F024-3538CBA0D48D}"/>
          </ac:spMkLst>
        </pc:spChg>
        <pc:spChg chg="mod ord">
          <ac:chgData name="Stefano Prola" userId="094cffbc-a2b4-46fa-904d-798787aa306f" providerId="ADAL" clId="{9602D3BD-9666-41E5-859E-E70EB166D978}" dt="2023-10-30T14:42:57.303" v="2035" actId="700"/>
          <ac:spMkLst>
            <pc:docMk/>
            <pc:sldMk cId="2156907534" sldId="434"/>
            <ac:spMk id="4" creationId="{4B7FAE7C-DD7B-C54A-B549-B028F8583E5C}"/>
          </ac:spMkLst>
        </pc:spChg>
        <pc:spChg chg="mod ord">
          <ac:chgData name="Stefano Prola" userId="094cffbc-a2b4-46fa-904d-798787aa306f" providerId="ADAL" clId="{9602D3BD-9666-41E5-859E-E70EB166D978}" dt="2023-10-30T14:43:25.816" v="2039" actId="1076"/>
          <ac:spMkLst>
            <pc:docMk/>
            <pc:sldMk cId="2156907534" sldId="434"/>
            <ac:spMk id="5" creationId="{558FAA0F-C4D9-485D-69F8-97DB2E74549E}"/>
          </ac:spMkLst>
        </pc:spChg>
        <pc:spChg chg="mod ord">
          <ac:chgData name="Stefano Prola" userId="094cffbc-a2b4-46fa-904d-798787aa306f" providerId="ADAL" clId="{9602D3BD-9666-41E5-859E-E70EB166D978}" dt="2023-10-30T14:43:32.529" v="2040" actId="1076"/>
          <ac:spMkLst>
            <pc:docMk/>
            <pc:sldMk cId="2156907534" sldId="434"/>
            <ac:spMk id="6" creationId="{2CE7717A-43E5-32DC-95BF-73A33BFFDFDB}"/>
          </ac:spMkLst>
        </pc:spChg>
        <pc:spChg chg="add del">
          <ac:chgData name="Stefano Prola" userId="094cffbc-a2b4-46fa-904d-798787aa306f" providerId="ADAL" clId="{9602D3BD-9666-41E5-859E-E70EB166D978}" dt="2023-10-30T14:41:26.401" v="2024"/>
          <ac:spMkLst>
            <pc:docMk/>
            <pc:sldMk cId="2156907534" sldId="434"/>
            <ac:spMk id="7" creationId="{93AAF21D-9642-EA98-9852-BEDF1FE4D7F5}"/>
          </ac:spMkLst>
        </pc:spChg>
        <pc:spChg chg="add del mod">
          <ac:chgData name="Stefano Prola" userId="094cffbc-a2b4-46fa-904d-798787aa306f" providerId="ADAL" clId="{9602D3BD-9666-41E5-859E-E70EB166D978}" dt="2023-10-30T14:41:03.808" v="2017"/>
          <ac:spMkLst>
            <pc:docMk/>
            <pc:sldMk cId="2156907534" sldId="434"/>
            <ac:spMk id="8" creationId="{F9E9F8AA-0C83-3624-175D-FB76D4EB8225}"/>
          </ac:spMkLst>
        </pc:spChg>
        <pc:spChg chg="add del mod">
          <ac:chgData name="Stefano Prola" userId="094cffbc-a2b4-46fa-904d-798787aa306f" providerId="ADAL" clId="{9602D3BD-9666-41E5-859E-E70EB166D978}" dt="2023-10-30T14:41:31.752" v="2025"/>
          <ac:spMkLst>
            <pc:docMk/>
            <pc:sldMk cId="2156907534" sldId="434"/>
            <ac:spMk id="10" creationId="{0A400521-56DE-B28C-EADC-1622D0C0FA56}"/>
          </ac:spMkLst>
        </pc:spChg>
        <pc:spChg chg="add del mod">
          <ac:chgData name="Stefano Prola" userId="094cffbc-a2b4-46fa-904d-798787aa306f" providerId="ADAL" clId="{9602D3BD-9666-41E5-859E-E70EB166D978}" dt="2023-10-30T14:42:08.693" v="2029"/>
          <ac:spMkLst>
            <pc:docMk/>
            <pc:sldMk cId="2156907534" sldId="434"/>
            <ac:spMk id="13" creationId="{E3B0968F-F879-EB05-B253-791E1A832B59}"/>
          </ac:spMkLst>
        </pc:spChg>
        <pc:spChg chg="add mod">
          <ac:chgData name="Stefano Prola" userId="094cffbc-a2b4-46fa-904d-798787aa306f" providerId="ADAL" clId="{9602D3BD-9666-41E5-859E-E70EB166D978}" dt="2023-10-30T14:43:59.929" v="2041"/>
          <ac:spMkLst>
            <pc:docMk/>
            <pc:sldMk cId="2156907534" sldId="434"/>
            <ac:spMk id="17" creationId="{34317E89-4852-5AD7-2F5D-0FDDBD53306B}"/>
          </ac:spMkLst>
        </pc:spChg>
        <pc:picChg chg="add del mod">
          <ac:chgData name="Stefano Prola" userId="094cffbc-a2b4-46fa-904d-798787aa306f" providerId="ADAL" clId="{9602D3BD-9666-41E5-859E-E70EB166D978}" dt="2023-10-30T14:41:14.784" v="2023"/>
          <ac:picMkLst>
            <pc:docMk/>
            <pc:sldMk cId="2156907534" sldId="434"/>
            <ac:picMk id="9" creationId="{46FD34F1-5C89-62CB-7F66-BDD6D7CE566D}"/>
          </ac:picMkLst>
        </pc:picChg>
        <pc:picChg chg="add del mod ord">
          <ac:chgData name="Stefano Prola" userId="094cffbc-a2b4-46fa-904d-798787aa306f" providerId="ADAL" clId="{9602D3BD-9666-41E5-859E-E70EB166D978}" dt="2023-10-30T14:42:05.003" v="2028" actId="478"/>
          <ac:picMkLst>
            <pc:docMk/>
            <pc:sldMk cId="2156907534" sldId="434"/>
            <ac:picMk id="11" creationId="{1DA1BFE0-0BC1-5233-FC7D-F7AF7088A6BE}"/>
          </ac:picMkLst>
        </pc:picChg>
        <pc:picChg chg="add del mod ord">
          <ac:chgData name="Stefano Prola" userId="094cffbc-a2b4-46fa-904d-798787aa306f" providerId="ADAL" clId="{9602D3BD-9666-41E5-859E-E70EB166D978}" dt="2023-10-30T14:42:53.323" v="2034" actId="478"/>
          <ac:picMkLst>
            <pc:docMk/>
            <pc:sldMk cId="2156907534" sldId="434"/>
            <ac:picMk id="15" creationId="{84DF118F-20A8-4F4B-7837-011ED8B97275}"/>
          </ac:picMkLst>
        </pc:picChg>
        <pc:picChg chg="add mod ord">
          <ac:chgData name="Stefano Prola" userId="094cffbc-a2b4-46fa-904d-798787aa306f" providerId="ADAL" clId="{9602D3BD-9666-41E5-859E-E70EB166D978}" dt="2023-10-30T14:43:18.583" v="2038" actId="167"/>
          <ac:picMkLst>
            <pc:docMk/>
            <pc:sldMk cId="2156907534" sldId="434"/>
            <ac:picMk id="16" creationId="{59160140-FB19-DC80-C800-3374877AE1A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D84722-62C6-445F-9B6B-C5918AD8C17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A97D190-119D-4653-B415-5E060C8D0810}">
      <dgm:prSet phldrT="[Testo]"/>
      <dgm:spPr/>
      <dgm:t>
        <a:bodyPr/>
        <a:lstStyle/>
        <a:p>
          <a:r>
            <a:rPr lang="it-IT" dirty="0"/>
            <a:t>HUMAN FACTOR</a:t>
          </a:r>
        </a:p>
      </dgm:t>
    </dgm:pt>
    <dgm:pt modelId="{824BF8A8-EC62-45DF-A01B-CE8C3885CD16}" type="parTrans" cxnId="{DE1CDD50-6B62-4F88-A128-2A21F117DE66}">
      <dgm:prSet/>
      <dgm:spPr/>
      <dgm:t>
        <a:bodyPr/>
        <a:lstStyle/>
        <a:p>
          <a:endParaRPr lang="it-IT"/>
        </a:p>
      </dgm:t>
    </dgm:pt>
    <dgm:pt modelId="{1311A50F-D97F-4482-B56F-F8029D385155}" type="sibTrans" cxnId="{DE1CDD50-6B62-4F88-A128-2A21F117DE66}">
      <dgm:prSet/>
      <dgm:spPr/>
      <dgm:t>
        <a:bodyPr/>
        <a:lstStyle/>
        <a:p>
          <a:endParaRPr lang="it-IT"/>
        </a:p>
      </dgm:t>
    </dgm:pt>
    <dgm:pt modelId="{B9D1F8F2-3C6E-469B-ABF8-6F6361C9DFE6}">
      <dgm:prSet phldrT="[Testo]"/>
      <dgm:spPr/>
      <dgm:t>
        <a:bodyPr/>
        <a:lstStyle/>
        <a:p>
          <a:r>
            <a:rPr lang="it-IT" dirty="0"/>
            <a:t>EMERGING THREATS </a:t>
          </a:r>
        </a:p>
      </dgm:t>
    </dgm:pt>
    <dgm:pt modelId="{0EAE0839-B6E1-41F4-96D8-A5986B9582F0}" type="parTrans" cxnId="{376C3602-3D00-4637-959B-5A83A1E993CB}">
      <dgm:prSet/>
      <dgm:spPr/>
      <dgm:t>
        <a:bodyPr/>
        <a:lstStyle/>
        <a:p>
          <a:endParaRPr lang="it-IT"/>
        </a:p>
      </dgm:t>
    </dgm:pt>
    <dgm:pt modelId="{F48FBF55-FE3C-4592-A506-5F2A548A4670}" type="sibTrans" cxnId="{376C3602-3D00-4637-959B-5A83A1E993CB}">
      <dgm:prSet/>
      <dgm:spPr/>
      <dgm:t>
        <a:bodyPr/>
        <a:lstStyle/>
        <a:p>
          <a:endParaRPr lang="it-IT"/>
        </a:p>
      </dgm:t>
    </dgm:pt>
    <dgm:pt modelId="{F33920D6-F5B3-49CA-A5D3-C01268F54D33}">
      <dgm:prSet phldrT="[Testo]"/>
      <dgm:spPr/>
      <dgm:t>
        <a:bodyPr/>
        <a:lstStyle/>
        <a:p>
          <a:r>
            <a:rPr lang="it-IT" dirty="0"/>
            <a:t>INNOVATIVE TRAINING </a:t>
          </a:r>
        </a:p>
      </dgm:t>
    </dgm:pt>
    <dgm:pt modelId="{1101C414-C7EE-4210-9435-72BAC84A3F36}" type="parTrans" cxnId="{0729D7AF-57D1-4D87-B0F0-FAFC4CEDF675}">
      <dgm:prSet/>
      <dgm:spPr/>
      <dgm:t>
        <a:bodyPr/>
        <a:lstStyle/>
        <a:p>
          <a:endParaRPr lang="it-IT"/>
        </a:p>
      </dgm:t>
    </dgm:pt>
    <dgm:pt modelId="{F7251BB5-9B8A-41DD-81FA-5D6757E69DC4}" type="sibTrans" cxnId="{0729D7AF-57D1-4D87-B0F0-FAFC4CEDF675}">
      <dgm:prSet/>
      <dgm:spPr/>
      <dgm:t>
        <a:bodyPr/>
        <a:lstStyle/>
        <a:p>
          <a:endParaRPr lang="it-IT"/>
        </a:p>
      </dgm:t>
    </dgm:pt>
    <dgm:pt modelId="{F030CD33-B813-427F-A182-CD064DE62C63}">
      <dgm:prSet phldrT="[Testo]"/>
      <dgm:spPr/>
      <dgm:t>
        <a:bodyPr/>
        <a:lstStyle/>
        <a:p>
          <a:r>
            <a:rPr lang="it-IT" dirty="0"/>
            <a:t>REGULATIONS </a:t>
          </a:r>
        </a:p>
      </dgm:t>
    </dgm:pt>
    <dgm:pt modelId="{7E10F4CD-D143-4403-9BAD-005D84C5923B}" type="parTrans" cxnId="{DA3E05CD-4D90-4116-86CE-2CAC3F331E0A}">
      <dgm:prSet/>
      <dgm:spPr/>
      <dgm:t>
        <a:bodyPr/>
        <a:lstStyle/>
        <a:p>
          <a:endParaRPr lang="it-IT"/>
        </a:p>
      </dgm:t>
    </dgm:pt>
    <dgm:pt modelId="{97250326-BAE9-46D6-9427-2C3295EDBC0A}" type="sibTrans" cxnId="{DA3E05CD-4D90-4116-86CE-2CAC3F331E0A}">
      <dgm:prSet/>
      <dgm:spPr/>
      <dgm:t>
        <a:bodyPr/>
        <a:lstStyle/>
        <a:p>
          <a:endParaRPr lang="it-IT"/>
        </a:p>
      </dgm:t>
    </dgm:pt>
    <dgm:pt modelId="{0465E1A7-D799-4581-8EEF-56AA7897B576}">
      <dgm:prSet phldrT="[Testo]"/>
      <dgm:spPr/>
      <dgm:t>
        <a:bodyPr/>
        <a:lstStyle/>
        <a:p>
          <a:r>
            <a:rPr lang="it-IT" dirty="0"/>
            <a:t>INFORMATION SHARING</a:t>
          </a:r>
        </a:p>
      </dgm:t>
    </dgm:pt>
    <dgm:pt modelId="{C14AA8C8-8EF8-493D-9E51-55B5745B2C24}" type="parTrans" cxnId="{41A46DE3-02B1-476A-8ECA-AA4600B22662}">
      <dgm:prSet/>
      <dgm:spPr/>
      <dgm:t>
        <a:bodyPr/>
        <a:lstStyle/>
        <a:p>
          <a:endParaRPr lang="it-IT"/>
        </a:p>
      </dgm:t>
    </dgm:pt>
    <dgm:pt modelId="{CE3AAC89-7AC0-477D-A76A-E4AE3A51FF65}" type="sibTrans" cxnId="{41A46DE3-02B1-476A-8ECA-AA4600B22662}">
      <dgm:prSet/>
      <dgm:spPr/>
      <dgm:t>
        <a:bodyPr/>
        <a:lstStyle/>
        <a:p>
          <a:endParaRPr lang="it-IT"/>
        </a:p>
      </dgm:t>
    </dgm:pt>
    <dgm:pt modelId="{74BC5E50-344A-41FC-BCA3-EA6A69785977}" type="pres">
      <dgm:prSet presAssocID="{54D84722-62C6-445F-9B6B-C5918AD8C17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0669DDD-CFDF-46EA-AE28-2A037B591166}" type="pres">
      <dgm:prSet presAssocID="{1A97D190-119D-4653-B415-5E060C8D0810}" presName="centerShape" presStyleLbl="node0" presStyleIdx="0" presStyleCnt="1"/>
      <dgm:spPr/>
      <dgm:t>
        <a:bodyPr/>
        <a:lstStyle/>
        <a:p>
          <a:endParaRPr lang="it-IT"/>
        </a:p>
      </dgm:t>
    </dgm:pt>
    <dgm:pt modelId="{82F0CD9C-4E9C-497D-8E86-C589FAE3DC4E}" type="pres">
      <dgm:prSet presAssocID="{B9D1F8F2-3C6E-469B-ABF8-6F6361C9DFE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82750A1-0AF9-4029-8E50-CA7D7B3956BE}" type="pres">
      <dgm:prSet presAssocID="{B9D1F8F2-3C6E-469B-ABF8-6F6361C9DFE6}" presName="dummy" presStyleCnt="0"/>
      <dgm:spPr/>
    </dgm:pt>
    <dgm:pt modelId="{737311EF-E166-479C-B973-26A4A5768749}" type="pres">
      <dgm:prSet presAssocID="{F48FBF55-FE3C-4592-A506-5F2A548A4670}" presName="sibTrans" presStyleLbl="sibTrans2D1" presStyleIdx="0" presStyleCnt="4"/>
      <dgm:spPr/>
      <dgm:t>
        <a:bodyPr/>
        <a:lstStyle/>
        <a:p>
          <a:endParaRPr lang="it-IT"/>
        </a:p>
      </dgm:t>
    </dgm:pt>
    <dgm:pt modelId="{C86F005E-0387-4D26-B5CD-53D78F66B9D8}" type="pres">
      <dgm:prSet presAssocID="{F33920D6-F5B3-49CA-A5D3-C01268F54D3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46242A9-E3D1-4EAE-9A31-FE72A3DFBC6C}" type="pres">
      <dgm:prSet presAssocID="{F33920D6-F5B3-49CA-A5D3-C01268F54D33}" presName="dummy" presStyleCnt="0"/>
      <dgm:spPr/>
    </dgm:pt>
    <dgm:pt modelId="{FE4AA6C9-B38A-4A42-82F1-519DD0188255}" type="pres">
      <dgm:prSet presAssocID="{F7251BB5-9B8A-41DD-81FA-5D6757E69DC4}" presName="sibTrans" presStyleLbl="sibTrans2D1" presStyleIdx="1" presStyleCnt="4"/>
      <dgm:spPr/>
      <dgm:t>
        <a:bodyPr/>
        <a:lstStyle/>
        <a:p>
          <a:endParaRPr lang="it-IT"/>
        </a:p>
      </dgm:t>
    </dgm:pt>
    <dgm:pt modelId="{04A66684-060A-4EE9-AE8C-B3B46AC42939}" type="pres">
      <dgm:prSet presAssocID="{F030CD33-B813-427F-A182-CD064DE62C6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1879DE4-6D1A-44A8-9544-00B92FE80D68}" type="pres">
      <dgm:prSet presAssocID="{F030CD33-B813-427F-A182-CD064DE62C63}" presName="dummy" presStyleCnt="0"/>
      <dgm:spPr/>
    </dgm:pt>
    <dgm:pt modelId="{AE7D6C37-CBF5-4360-9D33-2244AC715B7E}" type="pres">
      <dgm:prSet presAssocID="{97250326-BAE9-46D6-9427-2C3295EDBC0A}" presName="sibTrans" presStyleLbl="sibTrans2D1" presStyleIdx="2" presStyleCnt="4"/>
      <dgm:spPr/>
      <dgm:t>
        <a:bodyPr/>
        <a:lstStyle/>
        <a:p>
          <a:endParaRPr lang="it-IT"/>
        </a:p>
      </dgm:t>
    </dgm:pt>
    <dgm:pt modelId="{8F4C700D-CE9A-43F1-B29B-A186667C6CFF}" type="pres">
      <dgm:prSet presAssocID="{0465E1A7-D799-4581-8EEF-56AA7897B57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1D598C1-0A44-4298-B95C-2A3758A01AE7}" type="pres">
      <dgm:prSet presAssocID="{0465E1A7-D799-4581-8EEF-56AA7897B576}" presName="dummy" presStyleCnt="0"/>
      <dgm:spPr/>
    </dgm:pt>
    <dgm:pt modelId="{D99F41EB-113D-4F4E-8A43-575F72FFDD2F}" type="pres">
      <dgm:prSet presAssocID="{CE3AAC89-7AC0-477D-A76A-E4AE3A51FF65}" presName="sibTrans" presStyleLbl="sibTrans2D1" presStyleIdx="3" presStyleCnt="4"/>
      <dgm:spPr/>
      <dgm:t>
        <a:bodyPr/>
        <a:lstStyle/>
        <a:p>
          <a:endParaRPr lang="it-IT"/>
        </a:p>
      </dgm:t>
    </dgm:pt>
  </dgm:ptLst>
  <dgm:cxnLst>
    <dgm:cxn modelId="{63D709D1-402B-4E8F-A6FE-92427D7CE2D7}" type="presOf" srcId="{1A97D190-119D-4653-B415-5E060C8D0810}" destId="{C0669DDD-CFDF-46EA-AE28-2A037B591166}" srcOrd="0" destOrd="0" presId="urn:microsoft.com/office/officeart/2005/8/layout/radial6"/>
    <dgm:cxn modelId="{B633C8EB-E4CB-4A7C-A30E-54EA14F9C88B}" type="presOf" srcId="{97250326-BAE9-46D6-9427-2C3295EDBC0A}" destId="{AE7D6C37-CBF5-4360-9D33-2244AC715B7E}" srcOrd="0" destOrd="0" presId="urn:microsoft.com/office/officeart/2005/8/layout/radial6"/>
    <dgm:cxn modelId="{6D73872F-90A8-4E0E-876F-A6D2A438568F}" type="presOf" srcId="{54D84722-62C6-445F-9B6B-C5918AD8C17B}" destId="{74BC5E50-344A-41FC-BCA3-EA6A69785977}" srcOrd="0" destOrd="0" presId="urn:microsoft.com/office/officeart/2005/8/layout/radial6"/>
    <dgm:cxn modelId="{376C3602-3D00-4637-959B-5A83A1E993CB}" srcId="{1A97D190-119D-4653-B415-5E060C8D0810}" destId="{B9D1F8F2-3C6E-469B-ABF8-6F6361C9DFE6}" srcOrd="0" destOrd="0" parTransId="{0EAE0839-B6E1-41F4-96D8-A5986B9582F0}" sibTransId="{F48FBF55-FE3C-4592-A506-5F2A548A4670}"/>
    <dgm:cxn modelId="{41A46DE3-02B1-476A-8ECA-AA4600B22662}" srcId="{1A97D190-119D-4653-B415-5E060C8D0810}" destId="{0465E1A7-D799-4581-8EEF-56AA7897B576}" srcOrd="3" destOrd="0" parTransId="{C14AA8C8-8EF8-493D-9E51-55B5745B2C24}" sibTransId="{CE3AAC89-7AC0-477D-A76A-E4AE3A51FF65}"/>
    <dgm:cxn modelId="{9992BC2D-E1EA-4B58-B976-A898AD545D51}" type="presOf" srcId="{0465E1A7-D799-4581-8EEF-56AA7897B576}" destId="{8F4C700D-CE9A-43F1-B29B-A186667C6CFF}" srcOrd="0" destOrd="0" presId="urn:microsoft.com/office/officeart/2005/8/layout/radial6"/>
    <dgm:cxn modelId="{B2F0A5A8-9698-4DA4-B107-3F82FA280929}" type="presOf" srcId="{F33920D6-F5B3-49CA-A5D3-C01268F54D33}" destId="{C86F005E-0387-4D26-B5CD-53D78F66B9D8}" srcOrd="0" destOrd="0" presId="urn:microsoft.com/office/officeart/2005/8/layout/radial6"/>
    <dgm:cxn modelId="{2FD7BC28-DB88-4DEF-BBFD-232ECEBDA720}" type="presOf" srcId="{F48FBF55-FE3C-4592-A506-5F2A548A4670}" destId="{737311EF-E166-479C-B973-26A4A5768749}" srcOrd="0" destOrd="0" presId="urn:microsoft.com/office/officeart/2005/8/layout/radial6"/>
    <dgm:cxn modelId="{BEA5CDD8-8A0B-4E1C-BC8C-CBE270872BAB}" type="presOf" srcId="{CE3AAC89-7AC0-477D-A76A-E4AE3A51FF65}" destId="{D99F41EB-113D-4F4E-8A43-575F72FFDD2F}" srcOrd="0" destOrd="0" presId="urn:microsoft.com/office/officeart/2005/8/layout/radial6"/>
    <dgm:cxn modelId="{C6F2F058-6478-4DCE-80A2-013EA0C54E35}" type="presOf" srcId="{F7251BB5-9B8A-41DD-81FA-5D6757E69DC4}" destId="{FE4AA6C9-B38A-4A42-82F1-519DD0188255}" srcOrd="0" destOrd="0" presId="urn:microsoft.com/office/officeart/2005/8/layout/radial6"/>
    <dgm:cxn modelId="{0729D7AF-57D1-4D87-B0F0-FAFC4CEDF675}" srcId="{1A97D190-119D-4653-B415-5E060C8D0810}" destId="{F33920D6-F5B3-49CA-A5D3-C01268F54D33}" srcOrd="1" destOrd="0" parTransId="{1101C414-C7EE-4210-9435-72BAC84A3F36}" sibTransId="{F7251BB5-9B8A-41DD-81FA-5D6757E69DC4}"/>
    <dgm:cxn modelId="{DA3E05CD-4D90-4116-86CE-2CAC3F331E0A}" srcId="{1A97D190-119D-4653-B415-5E060C8D0810}" destId="{F030CD33-B813-427F-A182-CD064DE62C63}" srcOrd="2" destOrd="0" parTransId="{7E10F4CD-D143-4403-9BAD-005D84C5923B}" sibTransId="{97250326-BAE9-46D6-9427-2C3295EDBC0A}"/>
    <dgm:cxn modelId="{C3415176-735D-43A4-AAAB-493AC5222C6E}" type="presOf" srcId="{B9D1F8F2-3C6E-469B-ABF8-6F6361C9DFE6}" destId="{82F0CD9C-4E9C-497D-8E86-C589FAE3DC4E}" srcOrd="0" destOrd="0" presId="urn:microsoft.com/office/officeart/2005/8/layout/radial6"/>
    <dgm:cxn modelId="{8838C026-FC1E-4692-8AEE-9E22EDF1C51B}" type="presOf" srcId="{F030CD33-B813-427F-A182-CD064DE62C63}" destId="{04A66684-060A-4EE9-AE8C-B3B46AC42939}" srcOrd="0" destOrd="0" presId="urn:microsoft.com/office/officeart/2005/8/layout/radial6"/>
    <dgm:cxn modelId="{DE1CDD50-6B62-4F88-A128-2A21F117DE66}" srcId="{54D84722-62C6-445F-9B6B-C5918AD8C17B}" destId="{1A97D190-119D-4653-B415-5E060C8D0810}" srcOrd="0" destOrd="0" parTransId="{824BF8A8-EC62-45DF-A01B-CE8C3885CD16}" sibTransId="{1311A50F-D97F-4482-B56F-F8029D385155}"/>
    <dgm:cxn modelId="{A3A92944-7E21-4885-A648-FAE357081317}" type="presParOf" srcId="{74BC5E50-344A-41FC-BCA3-EA6A69785977}" destId="{C0669DDD-CFDF-46EA-AE28-2A037B591166}" srcOrd="0" destOrd="0" presId="urn:microsoft.com/office/officeart/2005/8/layout/radial6"/>
    <dgm:cxn modelId="{885CE716-01CC-4D8B-AC0A-B3240486ADF3}" type="presParOf" srcId="{74BC5E50-344A-41FC-BCA3-EA6A69785977}" destId="{82F0CD9C-4E9C-497D-8E86-C589FAE3DC4E}" srcOrd="1" destOrd="0" presId="urn:microsoft.com/office/officeart/2005/8/layout/radial6"/>
    <dgm:cxn modelId="{856E8D08-E9F3-47FC-9903-ACF18EF986F1}" type="presParOf" srcId="{74BC5E50-344A-41FC-BCA3-EA6A69785977}" destId="{982750A1-0AF9-4029-8E50-CA7D7B3956BE}" srcOrd="2" destOrd="0" presId="urn:microsoft.com/office/officeart/2005/8/layout/radial6"/>
    <dgm:cxn modelId="{4483A887-4EDF-4119-9CE8-14ED6502D5A3}" type="presParOf" srcId="{74BC5E50-344A-41FC-BCA3-EA6A69785977}" destId="{737311EF-E166-479C-B973-26A4A5768749}" srcOrd="3" destOrd="0" presId="urn:microsoft.com/office/officeart/2005/8/layout/radial6"/>
    <dgm:cxn modelId="{54CA81FB-B4CD-4CE6-A544-1D7449E9F310}" type="presParOf" srcId="{74BC5E50-344A-41FC-BCA3-EA6A69785977}" destId="{C86F005E-0387-4D26-B5CD-53D78F66B9D8}" srcOrd="4" destOrd="0" presId="urn:microsoft.com/office/officeart/2005/8/layout/radial6"/>
    <dgm:cxn modelId="{141D718A-B4BC-47F9-9986-EAD6DEF8CBFC}" type="presParOf" srcId="{74BC5E50-344A-41FC-BCA3-EA6A69785977}" destId="{346242A9-E3D1-4EAE-9A31-FE72A3DFBC6C}" srcOrd="5" destOrd="0" presId="urn:microsoft.com/office/officeart/2005/8/layout/radial6"/>
    <dgm:cxn modelId="{8B4CB3A2-DA69-4B15-9984-4727A85080E7}" type="presParOf" srcId="{74BC5E50-344A-41FC-BCA3-EA6A69785977}" destId="{FE4AA6C9-B38A-4A42-82F1-519DD0188255}" srcOrd="6" destOrd="0" presId="urn:microsoft.com/office/officeart/2005/8/layout/radial6"/>
    <dgm:cxn modelId="{BC699373-2E87-4656-A220-5368400C22BB}" type="presParOf" srcId="{74BC5E50-344A-41FC-BCA3-EA6A69785977}" destId="{04A66684-060A-4EE9-AE8C-B3B46AC42939}" srcOrd="7" destOrd="0" presId="urn:microsoft.com/office/officeart/2005/8/layout/radial6"/>
    <dgm:cxn modelId="{AE0CB628-F11E-47B5-ADD3-69FAF5F643A8}" type="presParOf" srcId="{74BC5E50-344A-41FC-BCA3-EA6A69785977}" destId="{C1879DE4-6D1A-44A8-9544-00B92FE80D68}" srcOrd="8" destOrd="0" presId="urn:microsoft.com/office/officeart/2005/8/layout/radial6"/>
    <dgm:cxn modelId="{E84B6EE9-4B72-436D-BD7E-C75B812B8F49}" type="presParOf" srcId="{74BC5E50-344A-41FC-BCA3-EA6A69785977}" destId="{AE7D6C37-CBF5-4360-9D33-2244AC715B7E}" srcOrd="9" destOrd="0" presId="urn:microsoft.com/office/officeart/2005/8/layout/radial6"/>
    <dgm:cxn modelId="{471554FA-B03C-46A0-9C49-83CA7BEC565A}" type="presParOf" srcId="{74BC5E50-344A-41FC-BCA3-EA6A69785977}" destId="{8F4C700D-CE9A-43F1-B29B-A186667C6CFF}" srcOrd="10" destOrd="0" presId="urn:microsoft.com/office/officeart/2005/8/layout/radial6"/>
    <dgm:cxn modelId="{E6164929-602A-47D2-9968-8B89625FE516}" type="presParOf" srcId="{74BC5E50-344A-41FC-BCA3-EA6A69785977}" destId="{31D598C1-0A44-4298-B95C-2A3758A01AE7}" srcOrd="11" destOrd="0" presId="urn:microsoft.com/office/officeart/2005/8/layout/radial6"/>
    <dgm:cxn modelId="{50DD8323-B4C2-433C-93F2-2EB2D920E501}" type="presParOf" srcId="{74BC5E50-344A-41FC-BCA3-EA6A69785977}" destId="{D99F41EB-113D-4F4E-8A43-575F72FFDD2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3A743B-B42E-4BC8-835A-9028DB0671A0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DD170B5-2F13-4111-87E0-579779A651A6}">
      <dgm:prSet phldrT="[Testo]"/>
      <dgm:spPr/>
      <dgm:t>
        <a:bodyPr/>
        <a:lstStyle/>
        <a:p>
          <a:r>
            <a:rPr lang="it-IT" dirty="0"/>
            <a:t>PHYGITAL </a:t>
          </a:r>
        </a:p>
      </dgm:t>
    </dgm:pt>
    <dgm:pt modelId="{E10761E4-836C-40B5-A032-61E4989BA9BC}" type="parTrans" cxnId="{BDCB7A69-5B25-4F21-B035-C53CBD7581D2}">
      <dgm:prSet/>
      <dgm:spPr/>
      <dgm:t>
        <a:bodyPr/>
        <a:lstStyle/>
        <a:p>
          <a:endParaRPr lang="it-IT"/>
        </a:p>
      </dgm:t>
    </dgm:pt>
    <dgm:pt modelId="{A95465FC-E2CA-45D1-A7ED-D203AAF2F2C3}" type="sibTrans" cxnId="{BDCB7A69-5B25-4F21-B035-C53CBD7581D2}">
      <dgm:prSet/>
      <dgm:spPr/>
      <dgm:t>
        <a:bodyPr/>
        <a:lstStyle/>
        <a:p>
          <a:endParaRPr lang="it-IT"/>
        </a:p>
      </dgm:t>
    </dgm:pt>
    <dgm:pt modelId="{547865CD-7BB8-40B7-90B9-44392DF218F3}">
      <dgm:prSet phldrT="[Testo]"/>
      <dgm:spPr/>
      <dgm:t>
        <a:bodyPr/>
        <a:lstStyle/>
        <a:p>
          <a:r>
            <a:rPr lang="it-IT" dirty="0"/>
            <a:t>CULTURAL </a:t>
          </a:r>
        </a:p>
      </dgm:t>
    </dgm:pt>
    <dgm:pt modelId="{4F699708-89CA-4B21-93D6-B9D2928254A9}" type="parTrans" cxnId="{C3E4F001-7302-4197-9B1F-2D2E1C5B66FB}">
      <dgm:prSet/>
      <dgm:spPr/>
      <dgm:t>
        <a:bodyPr/>
        <a:lstStyle/>
        <a:p>
          <a:endParaRPr lang="it-IT"/>
        </a:p>
      </dgm:t>
    </dgm:pt>
    <dgm:pt modelId="{CE1B3A04-0BB2-4C04-A682-9CAE59278F6C}" type="sibTrans" cxnId="{C3E4F001-7302-4197-9B1F-2D2E1C5B66FB}">
      <dgm:prSet/>
      <dgm:spPr/>
      <dgm:t>
        <a:bodyPr/>
        <a:lstStyle/>
        <a:p>
          <a:endParaRPr lang="it-IT"/>
        </a:p>
      </dgm:t>
    </dgm:pt>
    <dgm:pt modelId="{801E8D28-6F4D-4225-9979-039964E3DE33}">
      <dgm:prSet phldrT="[Testo]"/>
      <dgm:spPr/>
      <dgm:t>
        <a:bodyPr/>
        <a:lstStyle/>
        <a:p>
          <a:r>
            <a:rPr lang="it-IT" dirty="0"/>
            <a:t>CONTINOUS LEARNING </a:t>
          </a:r>
        </a:p>
      </dgm:t>
    </dgm:pt>
    <dgm:pt modelId="{CA9DC59E-5363-4CD0-B356-333D828B3A8F}" type="parTrans" cxnId="{2D817077-5DA6-489C-8020-45528D38F106}">
      <dgm:prSet/>
      <dgm:spPr/>
      <dgm:t>
        <a:bodyPr/>
        <a:lstStyle/>
        <a:p>
          <a:endParaRPr lang="it-IT"/>
        </a:p>
      </dgm:t>
    </dgm:pt>
    <dgm:pt modelId="{229E29F3-FA95-4B82-AD78-F64E9D4BB48F}" type="sibTrans" cxnId="{2D817077-5DA6-489C-8020-45528D38F106}">
      <dgm:prSet/>
      <dgm:spPr/>
      <dgm:t>
        <a:bodyPr/>
        <a:lstStyle/>
        <a:p>
          <a:endParaRPr lang="it-IT"/>
        </a:p>
      </dgm:t>
    </dgm:pt>
    <dgm:pt modelId="{B5577439-C6D1-413A-A250-9DC924A33528}">
      <dgm:prSet phldrT="[Testo]"/>
      <dgm:spPr/>
      <dgm:t>
        <a:bodyPr/>
        <a:lstStyle/>
        <a:p>
          <a:r>
            <a:rPr lang="it-IT"/>
            <a:t>ECOSYSTEM</a:t>
          </a:r>
          <a:endParaRPr lang="it-IT" dirty="0"/>
        </a:p>
      </dgm:t>
    </dgm:pt>
    <dgm:pt modelId="{E165EA41-1F8C-4B5C-AD60-57CA3E53978F}" type="parTrans" cxnId="{1CDCB8C9-2B04-4E9F-B280-C4BD1BA7AEAD}">
      <dgm:prSet/>
      <dgm:spPr/>
      <dgm:t>
        <a:bodyPr/>
        <a:lstStyle/>
        <a:p>
          <a:endParaRPr lang="it-IT"/>
        </a:p>
      </dgm:t>
    </dgm:pt>
    <dgm:pt modelId="{49945231-1DD2-4142-80B0-70280E1D4CD5}" type="sibTrans" cxnId="{1CDCB8C9-2B04-4E9F-B280-C4BD1BA7AEAD}">
      <dgm:prSet/>
      <dgm:spPr/>
      <dgm:t>
        <a:bodyPr/>
        <a:lstStyle/>
        <a:p>
          <a:endParaRPr lang="it-IT"/>
        </a:p>
      </dgm:t>
    </dgm:pt>
    <dgm:pt modelId="{4394BC39-C100-49BC-B88B-25956521F047}" type="pres">
      <dgm:prSet presAssocID="{643A743B-B42E-4BC8-835A-9028DB0671A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2858715-3202-4103-B9A0-66C0FA17539F}" type="pres">
      <dgm:prSet presAssocID="{643A743B-B42E-4BC8-835A-9028DB0671A0}" presName="diamond" presStyleLbl="bgShp" presStyleIdx="0" presStyleCnt="1"/>
      <dgm:spPr/>
    </dgm:pt>
    <dgm:pt modelId="{C4A7CB4F-5537-4369-9D3F-F73E236CAA10}" type="pres">
      <dgm:prSet presAssocID="{643A743B-B42E-4BC8-835A-9028DB0671A0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3BEE016-E111-4A97-85EB-28D37DCB4A59}" type="pres">
      <dgm:prSet presAssocID="{643A743B-B42E-4BC8-835A-9028DB0671A0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083980C-E77B-4832-9273-173BB2B95AE2}" type="pres">
      <dgm:prSet presAssocID="{643A743B-B42E-4BC8-835A-9028DB0671A0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0173214-77C1-4979-A7DE-305328A5C3CE}" type="pres">
      <dgm:prSet presAssocID="{643A743B-B42E-4BC8-835A-9028DB0671A0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D817077-5DA6-489C-8020-45528D38F106}" srcId="{643A743B-B42E-4BC8-835A-9028DB0671A0}" destId="{801E8D28-6F4D-4225-9979-039964E3DE33}" srcOrd="2" destOrd="0" parTransId="{CA9DC59E-5363-4CD0-B356-333D828B3A8F}" sibTransId="{229E29F3-FA95-4B82-AD78-F64E9D4BB48F}"/>
    <dgm:cxn modelId="{EB5F8D81-3EA3-4140-BAF9-6DDFB9C10964}" type="presOf" srcId="{1DD170B5-2F13-4111-87E0-579779A651A6}" destId="{C4A7CB4F-5537-4369-9D3F-F73E236CAA10}" srcOrd="0" destOrd="0" presId="urn:microsoft.com/office/officeart/2005/8/layout/matrix3"/>
    <dgm:cxn modelId="{1CDCB8C9-2B04-4E9F-B280-C4BD1BA7AEAD}" srcId="{643A743B-B42E-4BC8-835A-9028DB0671A0}" destId="{B5577439-C6D1-413A-A250-9DC924A33528}" srcOrd="3" destOrd="0" parTransId="{E165EA41-1F8C-4B5C-AD60-57CA3E53978F}" sibTransId="{49945231-1DD2-4142-80B0-70280E1D4CD5}"/>
    <dgm:cxn modelId="{F97A5B91-4F6B-4A94-AB50-E27B031AAC18}" type="presOf" srcId="{801E8D28-6F4D-4225-9979-039964E3DE33}" destId="{7083980C-E77B-4832-9273-173BB2B95AE2}" srcOrd="0" destOrd="0" presId="urn:microsoft.com/office/officeart/2005/8/layout/matrix3"/>
    <dgm:cxn modelId="{8C7091B1-45B2-4F8C-AA08-700BED354D6A}" type="presOf" srcId="{643A743B-B42E-4BC8-835A-9028DB0671A0}" destId="{4394BC39-C100-49BC-B88B-25956521F047}" srcOrd="0" destOrd="0" presId="urn:microsoft.com/office/officeart/2005/8/layout/matrix3"/>
    <dgm:cxn modelId="{06CD3792-088B-4CF0-A414-FE6F189B44EF}" type="presOf" srcId="{B5577439-C6D1-413A-A250-9DC924A33528}" destId="{80173214-77C1-4979-A7DE-305328A5C3CE}" srcOrd="0" destOrd="0" presId="urn:microsoft.com/office/officeart/2005/8/layout/matrix3"/>
    <dgm:cxn modelId="{9E9392CD-5364-4E08-A72F-33D65F6F14DF}" type="presOf" srcId="{547865CD-7BB8-40B7-90B9-44392DF218F3}" destId="{E3BEE016-E111-4A97-85EB-28D37DCB4A59}" srcOrd="0" destOrd="0" presId="urn:microsoft.com/office/officeart/2005/8/layout/matrix3"/>
    <dgm:cxn modelId="{C3E4F001-7302-4197-9B1F-2D2E1C5B66FB}" srcId="{643A743B-B42E-4BC8-835A-9028DB0671A0}" destId="{547865CD-7BB8-40B7-90B9-44392DF218F3}" srcOrd="1" destOrd="0" parTransId="{4F699708-89CA-4B21-93D6-B9D2928254A9}" sibTransId="{CE1B3A04-0BB2-4C04-A682-9CAE59278F6C}"/>
    <dgm:cxn modelId="{BDCB7A69-5B25-4F21-B035-C53CBD7581D2}" srcId="{643A743B-B42E-4BC8-835A-9028DB0671A0}" destId="{1DD170B5-2F13-4111-87E0-579779A651A6}" srcOrd="0" destOrd="0" parTransId="{E10761E4-836C-40B5-A032-61E4989BA9BC}" sibTransId="{A95465FC-E2CA-45D1-A7ED-D203AAF2F2C3}"/>
    <dgm:cxn modelId="{D98240B8-AA7D-4A61-B59F-A2FD7DEF6341}" type="presParOf" srcId="{4394BC39-C100-49BC-B88B-25956521F047}" destId="{62858715-3202-4103-B9A0-66C0FA17539F}" srcOrd="0" destOrd="0" presId="urn:microsoft.com/office/officeart/2005/8/layout/matrix3"/>
    <dgm:cxn modelId="{67CA1FE7-45BD-47B1-9FF5-8E2CCF6BD0C6}" type="presParOf" srcId="{4394BC39-C100-49BC-B88B-25956521F047}" destId="{C4A7CB4F-5537-4369-9D3F-F73E236CAA10}" srcOrd="1" destOrd="0" presId="urn:microsoft.com/office/officeart/2005/8/layout/matrix3"/>
    <dgm:cxn modelId="{ACD29574-77E3-4C98-927F-4F7017077F3C}" type="presParOf" srcId="{4394BC39-C100-49BC-B88B-25956521F047}" destId="{E3BEE016-E111-4A97-85EB-28D37DCB4A59}" srcOrd="2" destOrd="0" presId="urn:microsoft.com/office/officeart/2005/8/layout/matrix3"/>
    <dgm:cxn modelId="{22B33BE0-95D8-4363-9518-C73E14452BB7}" type="presParOf" srcId="{4394BC39-C100-49BC-B88B-25956521F047}" destId="{7083980C-E77B-4832-9273-173BB2B95AE2}" srcOrd="3" destOrd="0" presId="urn:microsoft.com/office/officeart/2005/8/layout/matrix3"/>
    <dgm:cxn modelId="{28089300-9C5E-44E2-A04F-CCA5B463C0A7}" type="presParOf" srcId="{4394BC39-C100-49BC-B88B-25956521F047}" destId="{80173214-77C1-4979-A7DE-305328A5C3C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2ABF7B-7460-4FB9-B4DB-229FDDFFB704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EB930F74-C441-4E13-9AE3-1E08B2DCC576}">
      <dgm:prSet phldrT="[Testo]"/>
      <dgm:spPr/>
      <dgm:t>
        <a:bodyPr/>
        <a:lstStyle/>
        <a:p>
          <a:r>
            <a:rPr lang="it-IT" dirty="0"/>
            <a:t>INSIGHTS</a:t>
          </a:r>
        </a:p>
      </dgm:t>
    </dgm:pt>
    <dgm:pt modelId="{C4391615-5D5B-4659-B06C-1CF4EE6C3804}" type="parTrans" cxnId="{C0CD84E2-9685-4F51-9BEC-109C00F50C86}">
      <dgm:prSet/>
      <dgm:spPr/>
      <dgm:t>
        <a:bodyPr/>
        <a:lstStyle/>
        <a:p>
          <a:endParaRPr lang="it-IT"/>
        </a:p>
      </dgm:t>
    </dgm:pt>
    <dgm:pt modelId="{4449919A-9291-402C-9A19-21D23812F93D}" type="sibTrans" cxnId="{C0CD84E2-9685-4F51-9BEC-109C00F50C86}">
      <dgm:prSet/>
      <dgm:spPr/>
      <dgm:t>
        <a:bodyPr/>
        <a:lstStyle/>
        <a:p>
          <a:endParaRPr lang="it-IT"/>
        </a:p>
      </dgm:t>
    </dgm:pt>
    <dgm:pt modelId="{262BC90A-174F-463A-8BA2-ABD942697EDB}">
      <dgm:prSet phldrT="[Testo]"/>
      <dgm:spPr/>
      <dgm:t>
        <a:bodyPr/>
        <a:lstStyle/>
        <a:p>
          <a:r>
            <a:rPr lang="it-IT" dirty="0"/>
            <a:t>INGESTION </a:t>
          </a:r>
        </a:p>
      </dgm:t>
    </dgm:pt>
    <dgm:pt modelId="{A4F9381C-CA34-4ADD-A728-92479DFAECE1}" type="parTrans" cxnId="{AE130657-BEEB-44FE-A625-B6C773CAD79B}">
      <dgm:prSet/>
      <dgm:spPr/>
      <dgm:t>
        <a:bodyPr/>
        <a:lstStyle/>
        <a:p>
          <a:endParaRPr lang="it-IT"/>
        </a:p>
      </dgm:t>
    </dgm:pt>
    <dgm:pt modelId="{36F95499-C51A-4CAF-96C1-DEEB83BA9C55}" type="sibTrans" cxnId="{AE130657-BEEB-44FE-A625-B6C773CAD79B}">
      <dgm:prSet/>
      <dgm:spPr/>
      <dgm:t>
        <a:bodyPr/>
        <a:lstStyle/>
        <a:p>
          <a:endParaRPr lang="it-IT"/>
        </a:p>
      </dgm:t>
    </dgm:pt>
    <dgm:pt modelId="{ADC00844-9700-4FC1-BEC6-678F46C04E46}">
      <dgm:prSet phldrT="[Testo]"/>
      <dgm:spPr/>
      <dgm:t>
        <a:bodyPr/>
        <a:lstStyle/>
        <a:p>
          <a:r>
            <a:rPr lang="it-IT" dirty="0"/>
            <a:t>DATA</a:t>
          </a:r>
        </a:p>
      </dgm:t>
    </dgm:pt>
    <dgm:pt modelId="{97980D17-7E13-4148-B28F-6C28444E288A}" type="parTrans" cxnId="{B901BE10-0AD2-4B57-982B-BA7948FCB7BE}">
      <dgm:prSet/>
      <dgm:spPr/>
      <dgm:t>
        <a:bodyPr/>
        <a:lstStyle/>
        <a:p>
          <a:endParaRPr lang="it-IT"/>
        </a:p>
      </dgm:t>
    </dgm:pt>
    <dgm:pt modelId="{5C2E0DF9-E03B-4AD9-A386-A4F6D9F67D67}" type="sibTrans" cxnId="{B901BE10-0AD2-4B57-982B-BA7948FCB7BE}">
      <dgm:prSet/>
      <dgm:spPr/>
      <dgm:t>
        <a:bodyPr/>
        <a:lstStyle/>
        <a:p>
          <a:endParaRPr lang="it-IT"/>
        </a:p>
      </dgm:t>
    </dgm:pt>
    <dgm:pt modelId="{D6B88469-C250-4122-875E-D0EB585A1634}" type="pres">
      <dgm:prSet presAssocID="{7B2ABF7B-7460-4FB9-B4DB-229FDDFFB70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82CC1CE-990C-48F9-9C7A-9C2F8A9B2B8A}" type="pres">
      <dgm:prSet presAssocID="{EB930F74-C441-4E13-9AE3-1E08B2DCC57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6ED66FD-BD10-4A8C-9A1E-20095EF26441}" type="pres">
      <dgm:prSet presAssocID="{EB930F74-C441-4E13-9AE3-1E08B2DCC576}" presName="gear1srcNode" presStyleLbl="node1" presStyleIdx="0" presStyleCnt="3"/>
      <dgm:spPr/>
      <dgm:t>
        <a:bodyPr/>
        <a:lstStyle/>
        <a:p>
          <a:endParaRPr lang="it-IT"/>
        </a:p>
      </dgm:t>
    </dgm:pt>
    <dgm:pt modelId="{FA7EECA8-CE47-463C-8299-817B553C14B4}" type="pres">
      <dgm:prSet presAssocID="{EB930F74-C441-4E13-9AE3-1E08B2DCC576}" presName="gear1dstNode" presStyleLbl="node1" presStyleIdx="0" presStyleCnt="3"/>
      <dgm:spPr/>
      <dgm:t>
        <a:bodyPr/>
        <a:lstStyle/>
        <a:p>
          <a:endParaRPr lang="it-IT"/>
        </a:p>
      </dgm:t>
    </dgm:pt>
    <dgm:pt modelId="{48D9EDD9-5941-4F77-8180-27CEC94A4AE3}" type="pres">
      <dgm:prSet presAssocID="{262BC90A-174F-463A-8BA2-ABD942697ED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5B8291B-BFCA-44A8-9CE9-375359CD0307}" type="pres">
      <dgm:prSet presAssocID="{262BC90A-174F-463A-8BA2-ABD942697EDB}" presName="gear2srcNode" presStyleLbl="node1" presStyleIdx="1" presStyleCnt="3"/>
      <dgm:spPr/>
      <dgm:t>
        <a:bodyPr/>
        <a:lstStyle/>
        <a:p>
          <a:endParaRPr lang="it-IT"/>
        </a:p>
      </dgm:t>
    </dgm:pt>
    <dgm:pt modelId="{2DF4CD95-4F46-4E41-AF51-D785CB79A229}" type="pres">
      <dgm:prSet presAssocID="{262BC90A-174F-463A-8BA2-ABD942697EDB}" presName="gear2dstNode" presStyleLbl="node1" presStyleIdx="1" presStyleCnt="3"/>
      <dgm:spPr/>
      <dgm:t>
        <a:bodyPr/>
        <a:lstStyle/>
        <a:p>
          <a:endParaRPr lang="it-IT"/>
        </a:p>
      </dgm:t>
    </dgm:pt>
    <dgm:pt modelId="{155C66CE-13B7-4F87-A439-6CC9D1A7FD97}" type="pres">
      <dgm:prSet presAssocID="{ADC00844-9700-4FC1-BEC6-678F46C04E46}" presName="gear3" presStyleLbl="node1" presStyleIdx="2" presStyleCnt="3"/>
      <dgm:spPr/>
      <dgm:t>
        <a:bodyPr/>
        <a:lstStyle/>
        <a:p>
          <a:endParaRPr lang="it-IT"/>
        </a:p>
      </dgm:t>
    </dgm:pt>
    <dgm:pt modelId="{D06AB4C2-BC46-4B2D-A230-FFA10CCA9F7D}" type="pres">
      <dgm:prSet presAssocID="{ADC00844-9700-4FC1-BEC6-678F46C04E4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7450D3D-1BDA-4C37-A100-A3B2F8F3C8FE}" type="pres">
      <dgm:prSet presAssocID="{ADC00844-9700-4FC1-BEC6-678F46C04E46}" presName="gear3srcNode" presStyleLbl="node1" presStyleIdx="2" presStyleCnt="3"/>
      <dgm:spPr/>
      <dgm:t>
        <a:bodyPr/>
        <a:lstStyle/>
        <a:p>
          <a:endParaRPr lang="it-IT"/>
        </a:p>
      </dgm:t>
    </dgm:pt>
    <dgm:pt modelId="{7D2E038D-4B7C-4C3C-90DB-910B12C056D6}" type="pres">
      <dgm:prSet presAssocID="{ADC00844-9700-4FC1-BEC6-678F46C04E46}" presName="gear3dstNode" presStyleLbl="node1" presStyleIdx="2" presStyleCnt="3"/>
      <dgm:spPr/>
      <dgm:t>
        <a:bodyPr/>
        <a:lstStyle/>
        <a:p>
          <a:endParaRPr lang="it-IT"/>
        </a:p>
      </dgm:t>
    </dgm:pt>
    <dgm:pt modelId="{F21F37EA-A7ED-483F-851F-FDBEFAFA113E}" type="pres">
      <dgm:prSet presAssocID="{4449919A-9291-402C-9A19-21D23812F93D}" presName="connector1" presStyleLbl="sibTrans2D1" presStyleIdx="0" presStyleCnt="3"/>
      <dgm:spPr/>
      <dgm:t>
        <a:bodyPr/>
        <a:lstStyle/>
        <a:p>
          <a:endParaRPr lang="it-IT"/>
        </a:p>
      </dgm:t>
    </dgm:pt>
    <dgm:pt modelId="{E934B043-CDAA-4729-B78C-70D9C3F55A1B}" type="pres">
      <dgm:prSet presAssocID="{36F95499-C51A-4CAF-96C1-DEEB83BA9C55}" presName="connector2" presStyleLbl="sibTrans2D1" presStyleIdx="1" presStyleCnt="3"/>
      <dgm:spPr/>
      <dgm:t>
        <a:bodyPr/>
        <a:lstStyle/>
        <a:p>
          <a:endParaRPr lang="it-IT"/>
        </a:p>
      </dgm:t>
    </dgm:pt>
    <dgm:pt modelId="{2475613C-D62C-4D0D-9199-4B4A5DEE2E28}" type="pres">
      <dgm:prSet presAssocID="{5C2E0DF9-E03B-4AD9-A386-A4F6D9F67D67}" presName="connector3" presStyleLbl="sibTrans2D1" presStyleIdx="2" presStyleCnt="3"/>
      <dgm:spPr/>
      <dgm:t>
        <a:bodyPr/>
        <a:lstStyle/>
        <a:p>
          <a:endParaRPr lang="it-IT"/>
        </a:p>
      </dgm:t>
    </dgm:pt>
  </dgm:ptLst>
  <dgm:cxnLst>
    <dgm:cxn modelId="{88A2E884-A839-4E65-99D9-B07616092DEF}" type="presOf" srcId="{5C2E0DF9-E03B-4AD9-A386-A4F6D9F67D67}" destId="{2475613C-D62C-4D0D-9199-4B4A5DEE2E28}" srcOrd="0" destOrd="0" presId="urn:microsoft.com/office/officeart/2005/8/layout/gear1"/>
    <dgm:cxn modelId="{5EE68539-3FA4-4117-9676-BBFC7FBC0DDE}" type="presOf" srcId="{262BC90A-174F-463A-8BA2-ABD942697EDB}" destId="{48D9EDD9-5941-4F77-8180-27CEC94A4AE3}" srcOrd="0" destOrd="0" presId="urn:microsoft.com/office/officeart/2005/8/layout/gear1"/>
    <dgm:cxn modelId="{6C7E7B5F-94E8-4D3C-8BB3-322A215EFBCB}" type="presOf" srcId="{EB930F74-C441-4E13-9AE3-1E08B2DCC576}" destId="{482CC1CE-990C-48F9-9C7A-9C2F8A9B2B8A}" srcOrd="0" destOrd="0" presId="urn:microsoft.com/office/officeart/2005/8/layout/gear1"/>
    <dgm:cxn modelId="{C29FEC67-574C-41C6-B6F3-E187893B4805}" type="presOf" srcId="{ADC00844-9700-4FC1-BEC6-678F46C04E46}" destId="{7D2E038D-4B7C-4C3C-90DB-910B12C056D6}" srcOrd="3" destOrd="0" presId="urn:microsoft.com/office/officeart/2005/8/layout/gear1"/>
    <dgm:cxn modelId="{2F1285BC-6DEE-42FA-BC5C-19F00BD527C9}" type="presOf" srcId="{EB930F74-C441-4E13-9AE3-1E08B2DCC576}" destId="{FA7EECA8-CE47-463C-8299-817B553C14B4}" srcOrd="2" destOrd="0" presId="urn:microsoft.com/office/officeart/2005/8/layout/gear1"/>
    <dgm:cxn modelId="{AE130657-BEEB-44FE-A625-B6C773CAD79B}" srcId="{7B2ABF7B-7460-4FB9-B4DB-229FDDFFB704}" destId="{262BC90A-174F-463A-8BA2-ABD942697EDB}" srcOrd="1" destOrd="0" parTransId="{A4F9381C-CA34-4ADD-A728-92479DFAECE1}" sibTransId="{36F95499-C51A-4CAF-96C1-DEEB83BA9C55}"/>
    <dgm:cxn modelId="{B901BE10-0AD2-4B57-982B-BA7948FCB7BE}" srcId="{7B2ABF7B-7460-4FB9-B4DB-229FDDFFB704}" destId="{ADC00844-9700-4FC1-BEC6-678F46C04E46}" srcOrd="2" destOrd="0" parTransId="{97980D17-7E13-4148-B28F-6C28444E288A}" sibTransId="{5C2E0DF9-E03B-4AD9-A386-A4F6D9F67D67}"/>
    <dgm:cxn modelId="{0B916DFB-ACC9-4BEA-B231-DFE3B21DDA31}" type="presOf" srcId="{262BC90A-174F-463A-8BA2-ABD942697EDB}" destId="{E5B8291B-BFCA-44A8-9CE9-375359CD0307}" srcOrd="1" destOrd="0" presId="urn:microsoft.com/office/officeart/2005/8/layout/gear1"/>
    <dgm:cxn modelId="{AB67273B-3776-4D2B-8549-E4F6B9C89D91}" type="presOf" srcId="{4449919A-9291-402C-9A19-21D23812F93D}" destId="{F21F37EA-A7ED-483F-851F-FDBEFAFA113E}" srcOrd="0" destOrd="0" presId="urn:microsoft.com/office/officeart/2005/8/layout/gear1"/>
    <dgm:cxn modelId="{3EAA4997-A8D6-456C-B32A-E4F2046D5547}" type="presOf" srcId="{EB930F74-C441-4E13-9AE3-1E08B2DCC576}" destId="{86ED66FD-BD10-4A8C-9A1E-20095EF26441}" srcOrd="1" destOrd="0" presId="urn:microsoft.com/office/officeart/2005/8/layout/gear1"/>
    <dgm:cxn modelId="{EF787ABE-29D8-452D-A9E9-34F44659899F}" type="presOf" srcId="{262BC90A-174F-463A-8BA2-ABD942697EDB}" destId="{2DF4CD95-4F46-4E41-AF51-D785CB79A229}" srcOrd="2" destOrd="0" presId="urn:microsoft.com/office/officeart/2005/8/layout/gear1"/>
    <dgm:cxn modelId="{C0CD84E2-9685-4F51-9BEC-109C00F50C86}" srcId="{7B2ABF7B-7460-4FB9-B4DB-229FDDFFB704}" destId="{EB930F74-C441-4E13-9AE3-1E08B2DCC576}" srcOrd="0" destOrd="0" parTransId="{C4391615-5D5B-4659-B06C-1CF4EE6C3804}" sibTransId="{4449919A-9291-402C-9A19-21D23812F93D}"/>
    <dgm:cxn modelId="{CCE25AC8-44C9-437C-A3F4-71B4B081BEE5}" type="presOf" srcId="{ADC00844-9700-4FC1-BEC6-678F46C04E46}" destId="{D06AB4C2-BC46-4B2D-A230-FFA10CCA9F7D}" srcOrd="1" destOrd="0" presId="urn:microsoft.com/office/officeart/2005/8/layout/gear1"/>
    <dgm:cxn modelId="{A6237822-667F-42DF-B04E-7E03709583A6}" type="presOf" srcId="{7B2ABF7B-7460-4FB9-B4DB-229FDDFFB704}" destId="{D6B88469-C250-4122-875E-D0EB585A1634}" srcOrd="0" destOrd="0" presId="urn:microsoft.com/office/officeart/2005/8/layout/gear1"/>
    <dgm:cxn modelId="{89425128-4891-497A-A138-247B09F9CEFB}" type="presOf" srcId="{ADC00844-9700-4FC1-BEC6-678F46C04E46}" destId="{155C66CE-13B7-4F87-A439-6CC9D1A7FD97}" srcOrd="0" destOrd="0" presId="urn:microsoft.com/office/officeart/2005/8/layout/gear1"/>
    <dgm:cxn modelId="{CD36582F-AFB3-4A99-9770-E11CA257A6AB}" type="presOf" srcId="{36F95499-C51A-4CAF-96C1-DEEB83BA9C55}" destId="{E934B043-CDAA-4729-B78C-70D9C3F55A1B}" srcOrd="0" destOrd="0" presId="urn:microsoft.com/office/officeart/2005/8/layout/gear1"/>
    <dgm:cxn modelId="{9D56A1C9-6BEE-423E-84BE-B6B2A69B7B3E}" type="presOf" srcId="{ADC00844-9700-4FC1-BEC6-678F46C04E46}" destId="{07450D3D-1BDA-4C37-A100-A3B2F8F3C8FE}" srcOrd="2" destOrd="0" presId="urn:microsoft.com/office/officeart/2005/8/layout/gear1"/>
    <dgm:cxn modelId="{2691D4A5-50F5-4E7E-B4BC-24B9C52BFEBE}" type="presParOf" srcId="{D6B88469-C250-4122-875E-D0EB585A1634}" destId="{482CC1CE-990C-48F9-9C7A-9C2F8A9B2B8A}" srcOrd="0" destOrd="0" presId="urn:microsoft.com/office/officeart/2005/8/layout/gear1"/>
    <dgm:cxn modelId="{0424E86B-B4A7-405F-86DD-4F9D11F3030F}" type="presParOf" srcId="{D6B88469-C250-4122-875E-D0EB585A1634}" destId="{86ED66FD-BD10-4A8C-9A1E-20095EF26441}" srcOrd="1" destOrd="0" presId="urn:microsoft.com/office/officeart/2005/8/layout/gear1"/>
    <dgm:cxn modelId="{4EAD4A32-F356-43C7-81F5-997A9C0E86EB}" type="presParOf" srcId="{D6B88469-C250-4122-875E-D0EB585A1634}" destId="{FA7EECA8-CE47-463C-8299-817B553C14B4}" srcOrd="2" destOrd="0" presId="urn:microsoft.com/office/officeart/2005/8/layout/gear1"/>
    <dgm:cxn modelId="{931A6200-8B60-4F82-8CEB-FAD9F650D9AA}" type="presParOf" srcId="{D6B88469-C250-4122-875E-D0EB585A1634}" destId="{48D9EDD9-5941-4F77-8180-27CEC94A4AE3}" srcOrd="3" destOrd="0" presId="urn:microsoft.com/office/officeart/2005/8/layout/gear1"/>
    <dgm:cxn modelId="{46D35FA0-CE7C-4CD4-81F9-DD5D21D456A2}" type="presParOf" srcId="{D6B88469-C250-4122-875E-D0EB585A1634}" destId="{E5B8291B-BFCA-44A8-9CE9-375359CD0307}" srcOrd="4" destOrd="0" presId="urn:microsoft.com/office/officeart/2005/8/layout/gear1"/>
    <dgm:cxn modelId="{531EBB28-2F18-4D7A-B837-D1F1ABF830F9}" type="presParOf" srcId="{D6B88469-C250-4122-875E-D0EB585A1634}" destId="{2DF4CD95-4F46-4E41-AF51-D785CB79A229}" srcOrd="5" destOrd="0" presId="urn:microsoft.com/office/officeart/2005/8/layout/gear1"/>
    <dgm:cxn modelId="{D4113164-F73F-4749-A5C1-68C178C142D1}" type="presParOf" srcId="{D6B88469-C250-4122-875E-D0EB585A1634}" destId="{155C66CE-13B7-4F87-A439-6CC9D1A7FD97}" srcOrd="6" destOrd="0" presId="urn:microsoft.com/office/officeart/2005/8/layout/gear1"/>
    <dgm:cxn modelId="{A8358883-9D97-4C1A-86A3-E141D5F2BAAD}" type="presParOf" srcId="{D6B88469-C250-4122-875E-D0EB585A1634}" destId="{D06AB4C2-BC46-4B2D-A230-FFA10CCA9F7D}" srcOrd="7" destOrd="0" presId="urn:microsoft.com/office/officeart/2005/8/layout/gear1"/>
    <dgm:cxn modelId="{0814A538-F82A-47F0-832C-4F47DF74B73A}" type="presParOf" srcId="{D6B88469-C250-4122-875E-D0EB585A1634}" destId="{07450D3D-1BDA-4C37-A100-A3B2F8F3C8FE}" srcOrd="8" destOrd="0" presId="urn:microsoft.com/office/officeart/2005/8/layout/gear1"/>
    <dgm:cxn modelId="{0E080500-DBBB-44AD-A6EE-9A076912EF23}" type="presParOf" srcId="{D6B88469-C250-4122-875E-D0EB585A1634}" destId="{7D2E038D-4B7C-4C3C-90DB-910B12C056D6}" srcOrd="9" destOrd="0" presId="urn:microsoft.com/office/officeart/2005/8/layout/gear1"/>
    <dgm:cxn modelId="{62DF5A74-FC41-4005-A881-C19E9AED23E0}" type="presParOf" srcId="{D6B88469-C250-4122-875E-D0EB585A1634}" destId="{F21F37EA-A7ED-483F-851F-FDBEFAFA113E}" srcOrd="10" destOrd="0" presId="urn:microsoft.com/office/officeart/2005/8/layout/gear1"/>
    <dgm:cxn modelId="{FF4CF01F-D37E-4383-816B-B060A844A244}" type="presParOf" srcId="{D6B88469-C250-4122-875E-D0EB585A1634}" destId="{E934B043-CDAA-4729-B78C-70D9C3F55A1B}" srcOrd="11" destOrd="0" presId="urn:microsoft.com/office/officeart/2005/8/layout/gear1"/>
    <dgm:cxn modelId="{73D98D77-C8CA-49A9-A6F0-FC8FFC396E0C}" type="presParOf" srcId="{D6B88469-C250-4122-875E-D0EB585A1634}" destId="{2475613C-D62C-4D0D-9199-4B4A5DEE2E2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F41EB-113D-4F4E-8A43-575F72FFDD2F}">
      <dsp:nvSpPr>
        <dsp:cNvPr id="0" name=""/>
        <dsp:cNvSpPr/>
      </dsp:nvSpPr>
      <dsp:spPr>
        <a:xfrm>
          <a:off x="1154168" y="513231"/>
          <a:ext cx="3417312" cy="3417312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D6C37-CBF5-4360-9D33-2244AC715B7E}">
      <dsp:nvSpPr>
        <dsp:cNvPr id="0" name=""/>
        <dsp:cNvSpPr/>
      </dsp:nvSpPr>
      <dsp:spPr>
        <a:xfrm>
          <a:off x="1154168" y="513231"/>
          <a:ext cx="3417312" cy="3417312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4AA6C9-B38A-4A42-82F1-519DD0188255}">
      <dsp:nvSpPr>
        <dsp:cNvPr id="0" name=""/>
        <dsp:cNvSpPr/>
      </dsp:nvSpPr>
      <dsp:spPr>
        <a:xfrm>
          <a:off x="1154168" y="513231"/>
          <a:ext cx="3417312" cy="3417312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7311EF-E166-479C-B973-26A4A5768749}">
      <dsp:nvSpPr>
        <dsp:cNvPr id="0" name=""/>
        <dsp:cNvSpPr/>
      </dsp:nvSpPr>
      <dsp:spPr>
        <a:xfrm>
          <a:off x="1154168" y="513231"/>
          <a:ext cx="3417312" cy="3417312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69DDD-CFDF-46EA-AE28-2A037B591166}">
      <dsp:nvSpPr>
        <dsp:cNvPr id="0" name=""/>
        <dsp:cNvSpPr/>
      </dsp:nvSpPr>
      <dsp:spPr>
        <a:xfrm>
          <a:off x="2075827" y="1434890"/>
          <a:ext cx="1573994" cy="15739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/>
            <a:t>HUMAN FACTOR</a:t>
          </a:r>
        </a:p>
      </dsp:txBody>
      <dsp:txXfrm>
        <a:off x="2306333" y="1665396"/>
        <a:ext cx="1112982" cy="1112982"/>
      </dsp:txXfrm>
    </dsp:sp>
    <dsp:sp modelId="{82F0CD9C-4E9C-497D-8E86-C589FAE3DC4E}">
      <dsp:nvSpPr>
        <dsp:cNvPr id="0" name=""/>
        <dsp:cNvSpPr/>
      </dsp:nvSpPr>
      <dsp:spPr>
        <a:xfrm>
          <a:off x="2311926" y="1997"/>
          <a:ext cx="1101796" cy="1101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/>
            <a:t>EMERGING THREATS </a:t>
          </a:r>
        </a:p>
      </dsp:txBody>
      <dsp:txXfrm>
        <a:off x="2473280" y="163351"/>
        <a:ext cx="779088" cy="779088"/>
      </dsp:txXfrm>
    </dsp:sp>
    <dsp:sp modelId="{C86F005E-0387-4D26-B5CD-53D78F66B9D8}">
      <dsp:nvSpPr>
        <dsp:cNvPr id="0" name=""/>
        <dsp:cNvSpPr/>
      </dsp:nvSpPr>
      <dsp:spPr>
        <a:xfrm>
          <a:off x="3980918" y="1670989"/>
          <a:ext cx="1101796" cy="1101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/>
            <a:t>INNOVATIVE TRAINING </a:t>
          </a:r>
        </a:p>
      </dsp:txBody>
      <dsp:txXfrm>
        <a:off x="4142272" y="1832343"/>
        <a:ext cx="779088" cy="779088"/>
      </dsp:txXfrm>
    </dsp:sp>
    <dsp:sp modelId="{04A66684-060A-4EE9-AE8C-B3B46AC42939}">
      <dsp:nvSpPr>
        <dsp:cNvPr id="0" name=""/>
        <dsp:cNvSpPr/>
      </dsp:nvSpPr>
      <dsp:spPr>
        <a:xfrm>
          <a:off x="2311926" y="3339980"/>
          <a:ext cx="1101796" cy="1101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/>
            <a:t>REGULATIONS </a:t>
          </a:r>
        </a:p>
      </dsp:txBody>
      <dsp:txXfrm>
        <a:off x="2473280" y="3501334"/>
        <a:ext cx="779088" cy="779088"/>
      </dsp:txXfrm>
    </dsp:sp>
    <dsp:sp modelId="{8F4C700D-CE9A-43F1-B29B-A186667C6CFF}">
      <dsp:nvSpPr>
        <dsp:cNvPr id="0" name=""/>
        <dsp:cNvSpPr/>
      </dsp:nvSpPr>
      <dsp:spPr>
        <a:xfrm>
          <a:off x="642935" y="1670989"/>
          <a:ext cx="1101796" cy="1101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/>
            <a:t>INFORMATION SHARING</a:t>
          </a:r>
        </a:p>
      </dsp:txBody>
      <dsp:txXfrm>
        <a:off x="804289" y="1832343"/>
        <a:ext cx="779088" cy="7790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58715-3202-4103-B9A0-66C0FA17539F}">
      <dsp:nvSpPr>
        <dsp:cNvPr id="0" name=""/>
        <dsp:cNvSpPr/>
      </dsp:nvSpPr>
      <dsp:spPr>
        <a:xfrm>
          <a:off x="204155" y="0"/>
          <a:ext cx="4579921" cy="4579921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A7CB4F-5537-4369-9D3F-F73E236CAA10}">
      <dsp:nvSpPr>
        <dsp:cNvPr id="0" name=""/>
        <dsp:cNvSpPr/>
      </dsp:nvSpPr>
      <dsp:spPr>
        <a:xfrm>
          <a:off x="639247" y="435092"/>
          <a:ext cx="1786169" cy="1786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/>
            <a:t>PHYGITAL </a:t>
          </a:r>
        </a:p>
      </dsp:txBody>
      <dsp:txXfrm>
        <a:off x="726441" y="522286"/>
        <a:ext cx="1611781" cy="1611781"/>
      </dsp:txXfrm>
    </dsp:sp>
    <dsp:sp modelId="{E3BEE016-E111-4A97-85EB-28D37DCB4A59}">
      <dsp:nvSpPr>
        <dsp:cNvPr id="0" name=""/>
        <dsp:cNvSpPr/>
      </dsp:nvSpPr>
      <dsp:spPr>
        <a:xfrm>
          <a:off x="2562814" y="435092"/>
          <a:ext cx="1786169" cy="1786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/>
            <a:t>CULTURAL </a:t>
          </a:r>
        </a:p>
      </dsp:txBody>
      <dsp:txXfrm>
        <a:off x="2650008" y="522286"/>
        <a:ext cx="1611781" cy="1611781"/>
      </dsp:txXfrm>
    </dsp:sp>
    <dsp:sp modelId="{7083980C-E77B-4832-9273-173BB2B95AE2}">
      <dsp:nvSpPr>
        <dsp:cNvPr id="0" name=""/>
        <dsp:cNvSpPr/>
      </dsp:nvSpPr>
      <dsp:spPr>
        <a:xfrm>
          <a:off x="639247" y="2358659"/>
          <a:ext cx="1786169" cy="1786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/>
            <a:t>CONTINOUS LEARNING </a:t>
          </a:r>
        </a:p>
      </dsp:txBody>
      <dsp:txXfrm>
        <a:off x="726441" y="2445853"/>
        <a:ext cx="1611781" cy="1611781"/>
      </dsp:txXfrm>
    </dsp:sp>
    <dsp:sp modelId="{80173214-77C1-4979-A7DE-305328A5C3CE}">
      <dsp:nvSpPr>
        <dsp:cNvPr id="0" name=""/>
        <dsp:cNvSpPr/>
      </dsp:nvSpPr>
      <dsp:spPr>
        <a:xfrm>
          <a:off x="2562814" y="2358659"/>
          <a:ext cx="1786169" cy="1786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/>
            <a:t>ECOSYSTEM</a:t>
          </a:r>
          <a:endParaRPr lang="it-IT" sz="1900" kern="1200" dirty="0"/>
        </a:p>
      </dsp:txBody>
      <dsp:txXfrm>
        <a:off x="2650008" y="2445853"/>
        <a:ext cx="1611781" cy="16117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CC1CE-990C-48F9-9C7A-9C2F8A9B2B8A}">
      <dsp:nvSpPr>
        <dsp:cNvPr id="0" name=""/>
        <dsp:cNvSpPr/>
      </dsp:nvSpPr>
      <dsp:spPr>
        <a:xfrm>
          <a:off x="2682612" y="1755810"/>
          <a:ext cx="2145991" cy="2145991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/>
            <a:t>INSIGHTS</a:t>
          </a:r>
        </a:p>
      </dsp:txBody>
      <dsp:txXfrm>
        <a:off x="3114052" y="2258498"/>
        <a:ext cx="1283111" cy="1103084"/>
      </dsp:txXfrm>
    </dsp:sp>
    <dsp:sp modelId="{48D9EDD9-5941-4F77-8180-27CEC94A4AE3}">
      <dsp:nvSpPr>
        <dsp:cNvPr id="0" name=""/>
        <dsp:cNvSpPr/>
      </dsp:nvSpPr>
      <dsp:spPr>
        <a:xfrm>
          <a:off x="1434035" y="1248576"/>
          <a:ext cx="1560720" cy="156072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/>
            <a:t>INGESTION </a:t>
          </a:r>
        </a:p>
      </dsp:txBody>
      <dsp:txXfrm>
        <a:off x="1826951" y="1643867"/>
        <a:ext cx="774888" cy="770138"/>
      </dsp:txXfrm>
    </dsp:sp>
    <dsp:sp modelId="{155C66CE-13B7-4F87-A439-6CC9D1A7FD97}">
      <dsp:nvSpPr>
        <dsp:cNvPr id="0" name=""/>
        <dsp:cNvSpPr/>
      </dsp:nvSpPr>
      <dsp:spPr>
        <a:xfrm rot="20700000">
          <a:off x="2308198" y="171838"/>
          <a:ext cx="1529187" cy="152918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/>
            <a:t>DATA</a:t>
          </a:r>
        </a:p>
      </dsp:txBody>
      <dsp:txXfrm rot="-20700000">
        <a:off x="2643594" y="507234"/>
        <a:ext cx="858396" cy="858396"/>
      </dsp:txXfrm>
    </dsp:sp>
    <dsp:sp modelId="{F21F37EA-A7ED-483F-851F-FDBEFAFA113E}">
      <dsp:nvSpPr>
        <dsp:cNvPr id="0" name=""/>
        <dsp:cNvSpPr/>
      </dsp:nvSpPr>
      <dsp:spPr>
        <a:xfrm>
          <a:off x="2514418" y="1433790"/>
          <a:ext cx="2746868" cy="2746868"/>
        </a:xfrm>
        <a:prstGeom prst="circularArrow">
          <a:avLst>
            <a:gd name="adj1" fmla="val 4688"/>
            <a:gd name="adj2" fmla="val 299029"/>
            <a:gd name="adj3" fmla="val 2508892"/>
            <a:gd name="adj4" fmla="val 15877036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4B043-CDAA-4729-B78C-70D9C3F55A1B}">
      <dsp:nvSpPr>
        <dsp:cNvPr id="0" name=""/>
        <dsp:cNvSpPr/>
      </dsp:nvSpPr>
      <dsp:spPr>
        <a:xfrm>
          <a:off x="1157635" y="904503"/>
          <a:ext cx="1995771" cy="199577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5613C-D62C-4D0D-9199-4B4A5DEE2E28}">
      <dsp:nvSpPr>
        <dsp:cNvPr id="0" name=""/>
        <dsp:cNvSpPr/>
      </dsp:nvSpPr>
      <dsp:spPr>
        <a:xfrm>
          <a:off x="1954481" y="-161855"/>
          <a:ext cx="2151843" cy="215184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D0FF8E-AD6C-48C6-BCA2-9941E1E3A2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77980" y="0"/>
            <a:ext cx="2784765" cy="4587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/>
            </a:lvl1pPr>
          </a:lstStyle>
          <a:p>
            <a:endParaRPr lang="en-US" sz="1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AE2D18-DC98-444A-8A8A-7D09977137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595257" y="0"/>
            <a:ext cx="2784763" cy="4587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/>
            </a:lvl1pPr>
          </a:lstStyle>
          <a:p>
            <a:fld id="{C742B7D5-EC82-44F6-A7E1-F7BEEB78D862}" type="datetimeFigureOut">
              <a:rPr lang="en-US" sz="1000" smtClean="0"/>
              <a:t>11/10/2023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38B8B2-A215-46EA-ACE8-421665D33B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184563" y="8685213"/>
            <a:ext cx="4249881" cy="458787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200"/>
            </a:lvl1pPr>
          </a:lstStyle>
          <a:p>
            <a:endParaRPr lang="en-US" sz="1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1F3DC-01D1-4439-A13F-6E96C67139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77982" y="8685213"/>
            <a:ext cx="488372" cy="458787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/>
            </a:lvl1pPr>
          </a:lstStyle>
          <a:p>
            <a:pPr algn="l"/>
            <a:fld id="{9D865D99-2DA9-452F-AC6C-1E9B05A5072B}" type="slidenum">
              <a:rPr lang="en-US" sz="1000" smtClean="0"/>
              <a:pPr algn="l"/>
              <a:t>‹N›</a:t>
            </a:fld>
            <a:endParaRPr lang="en-US" sz="100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8AB3F47-462C-4908-95C9-67DEF5E02D9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47408" y="8371060"/>
            <a:ext cx="732609" cy="458789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032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85799" y="0"/>
            <a:ext cx="3480956" cy="4587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78482" y="0"/>
            <a:ext cx="1692131" cy="4587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/>
            </a:lvl1pPr>
          </a:lstStyle>
          <a:p>
            <a:fld id="{E79CEAD0-6B03-44FC-A844-68ECB8F6C6E8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485900" y="8685213"/>
            <a:ext cx="4686300" cy="458787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85800" y="8685213"/>
            <a:ext cx="521132" cy="458787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/>
            </a:lvl1pPr>
          </a:lstStyle>
          <a:p>
            <a:fld id="{F17EFD21-3E0D-4ED5-96F2-31052EE08DB7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17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Aft>
        <a:spcPts val="300"/>
      </a:spcAft>
      <a:buFont typeface="Arial" panose="020B0604020202020204" pitchFamily="34" charset="0"/>
      <a:buNone/>
      <a:defRPr sz="1100" kern="1200">
        <a:solidFill>
          <a:schemeClr val="tx1"/>
        </a:solidFill>
        <a:latin typeface="+mj-lt"/>
        <a:ea typeface="+mn-ea"/>
        <a:cs typeface="+mn-cs"/>
      </a:defRPr>
    </a:lvl1pPr>
    <a:lvl2pPr marL="341313" indent="-168275" algn="l" defTabSz="914400" rtl="0" eaLnBrk="1" latinLnBrk="0" hangingPunct="1">
      <a:buFont typeface="Aktiv Grotesk" panose="020B05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14350" indent="-171450" algn="l" defTabSz="914400" rtl="0" eaLnBrk="1" latinLnBrk="0" hangingPunct="1">
      <a:buFont typeface="Aktiv Grotesk" panose="020B0504020202020204" pitchFamily="34" charset="0"/>
      <a:buChar char="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628650" indent="-171450" algn="l" defTabSz="914400" rtl="0" eaLnBrk="1" latinLnBrk="0" hangingPunct="1">
      <a:buFont typeface="Aktiv Grotesk" panose="020B0504020202020204" pitchFamily="34" charset="0"/>
      <a:buChar char="▪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0" indent="0" algn="l" defTabSz="914400" rtl="0" eaLnBrk="1" latinLnBrk="0" hangingPunct="1">
      <a:defRPr sz="1100" kern="1200">
        <a:solidFill>
          <a:srgbClr val="1E32FA"/>
        </a:solidFill>
        <a:latin typeface="+mj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79450" y="4803934"/>
            <a:ext cx="5435600" cy="393049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47775"/>
            <a:ext cx="5988050" cy="3368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8760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904000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904000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EE11BD8-6580-41DD-940E-B1D1B8B2E2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10 November 2023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97A30E8-35A3-4CE7-93BA-293D648C86F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738BE3-1506-4C98-A8EE-0BB4912D32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73905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ext+Photo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263EF67-71D6-425F-9F93-AD2BCA30BD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05500" cy="6858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BDDEA-E526-4855-9C7F-14521DF8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0" y="365125"/>
            <a:ext cx="5524500" cy="61264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1BC1E-80A3-473E-AD5D-46B0D9328E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6500" y="1899696"/>
            <a:ext cx="5524500" cy="38534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57BB3-C55D-4F69-B727-7B5B633E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DDB539-55B0-4F25-BA28-339645F5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B7E29-6758-4FB6-9E0A-4D8EA016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9718B2F2-5726-48B1-8DC8-614E01AE8BC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132852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BigQuo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767A-0100-4E11-94C6-E29DB60EA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53721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9A295-A729-4A3F-A328-98B789BCC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1B8D0-0A04-44D4-83D7-83E48E946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F0A67-BB3A-433B-B6D3-06EE0CD5E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43B2335-A20B-475F-BE4A-508921B76D3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87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BigQuote+Text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767A-0100-4E11-94C6-E29DB60EA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3260" cy="53721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CCB49-02C2-43A0-A23F-412EC6F65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5453" y="381000"/>
            <a:ext cx="5905547" cy="61264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9A295-A729-4A3F-A328-98B789BCC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1B8D0-0A04-44D4-83D7-83E48E946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F0A67-BB3A-433B-B6D3-06EE0CD5E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D29B1E-4BD2-4E78-91D7-0D0DE0F6349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05500" y="1485900"/>
            <a:ext cx="5904824" cy="426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ACD12792-CF0E-464E-8010-F6ADA3BBC30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03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ThankYou-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BB8F16C-570A-470A-AC41-3DFDC1411C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48425" y="0"/>
            <a:ext cx="5753100" cy="5753100"/>
          </a:xfrm>
          <a:custGeom>
            <a:avLst/>
            <a:gdLst>
              <a:gd name="connsiteX0" fmla="*/ 0 w 5753100"/>
              <a:gd name="connsiteY0" fmla="*/ 0 h 5753100"/>
              <a:gd name="connsiteX1" fmla="*/ 5753100 w 5753100"/>
              <a:gd name="connsiteY1" fmla="*/ 0 h 5753100"/>
              <a:gd name="connsiteX2" fmla="*/ 5753100 w 5753100"/>
              <a:gd name="connsiteY2" fmla="*/ 5753100 h 5753100"/>
              <a:gd name="connsiteX3" fmla="*/ 5742127 w 5753100"/>
              <a:gd name="connsiteY3" fmla="*/ 5753100 h 5753100"/>
              <a:gd name="connsiteX4" fmla="*/ 4388 w 5753100"/>
              <a:gd name="connsiteY4" fmla="*/ 297076 h 5753100"/>
              <a:gd name="connsiteX5" fmla="*/ 0 w 5753100"/>
              <a:gd name="connsiteY5" fmla="*/ 123264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3100" h="5753100">
                <a:moveTo>
                  <a:pt x="0" y="0"/>
                </a:moveTo>
                <a:lnTo>
                  <a:pt x="5753100" y="0"/>
                </a:lnTo>
                <a:lnTo>
                  <a:pt x="5753100" y="5753100"/>
                </a:lnTo>
                <a:lnTo>
                  <a:pt x="5742127" y="5753100"/>
                </a:lnTo>
                <a:cubicBezTo>
                  <a:pt x="2667478" y="5753100"/>
                  <a:pt x="158214" y="3337026"/>
                  <a:pt x="4388" y="297076"/>
                </a:cubicBezTo>
                <a:lnTo>
                  <a:pt x="0" y="123264"/>
                </a:lnTo>
                <a:close/>
              </a:path>
            </a:pathLst>
          </a:custGeom>
          <a:solidFill>
            <a:schemeClr val="tx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30480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thank you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55B940-1A19-45DC-8F22-530EFA8E4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3429000"/>
            <a:ext cx="4061737" cy="2438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contact or  sign off information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4C040F1-D495-4484-8EB8-998BE432AA9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061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ThankYou-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2D38E8E-19F8-46C4-BBB3-D11FF77116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57623" y="0"/>
            <a:ext cx="5134377" cy="5134377"/>
          </a:xfrm>
          <a:custGeom>
            <a:avLst/>
            <a:gdLst>
              <a:gd name="connsiteX0" fmla="*/ 0 w 5753100"/>
              <a:gd name="connsiteY0" fmla="*/ 0 h 5753100"/>
              <a:gd name="connsiteX1" fmla="*/ 5753100 w 5753100"/>
              <a:gd name="connsiteY1" fmla="*/ 0 h 5753100"/>
              <a:gd name="connsiteX2" fmla="*/ 5753100 w 5753100"/>
              <a:gd name="connsiteY2" fmla="*/ 5753100 h 5753100"/>
              <a:gd name="connsiteX3" fmla="*/ 0 w 5753100"/>
              <a:gd name="connsiteY3" fmla="*/ 5753100 h 5753100"/>
              <a:gd name="connsiteX4" fmla="*/ 0 w 5753100"/>
              <a:gd name="connsiteY4" fmla="*/ 3836825 h 5753100"/>
              <a:gd name="connsiteX5" fmla="*/ 1915378 w 5753100"/>
              <a:gd name="connsiteY5" fmla="*/ 3836825 h 5753100"/>
              <a:gd name="connsiteX6" fmla="*/ 1915378 w 5753100"/>
              <a:gd name="connsiteY6" fmla="*/ 1919151 h 5753100"/>
              <a:gd name="connsiteX7" fmla="*/ 0 w 5753100"/>
              <a:gd name="connsiteY7" fmla="*/ 1919151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3100" h="5753100">
                <a:moveTo>
                  <a:pt x="0" y="0"/>
                </a:moveTo>
                <a:lnTo>
                  <a:pt x="5753100" y="0"/>
                </a:lnTo>
                <a:lnTo>
                  <a:pt x="5753100" y="5753100"/>
                </a:lnTo>
                <a:lnTo>
                  <a:pt x="0" y="5753100"/>
                </a:lnTo>
                <a:lnTo>
                  <a:pt x="0" y="3836825"/>
                </a:lnTo>
                <a:lnTo>
                  <a:pt x="1915378" y="3836825"/>
                </a:lnTo>
                <a:lnTo>
                  <a:pt x="1915378" y="1919151"/>
                </a:lnTo>
                <a:lnTo>
                  <a:pt x="0" y="1919151"/>
                </a:lnTo>
                <a:close/>
              </a:path>
            </a:pathLst>
          </a:custGeom>
          <a:solidFill>
            <a:schemeClr val="tx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30480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thank you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55B940-1A19-45DC-8F22-530EFA8E4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3429000"/>
            <a:ext cx="4061737" cy="2438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contact or  sign off information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35603D1-D5AB-4F12-9780-59652DE47E1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747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ThankYou-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30480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thank you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55B940-1A19-45DC-8F22-530EFA8E4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3429000"/>
            <a:ext cx="4061737" cy="2438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contact or  sign off information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14E817B0-45E4-4CEA-8DFB-DBD5D757A2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36000" y="0"/>
            <a:ext cx="5256000" cy="5256000"/>
          </a:xfrm>
          <a:custGeom>
            <a:avLst/>
            <a:gdLst>
              <a:gd name="connsiteX0" fmla="*/ 0 w 5256000"/>
              <a:gd name="connsiteY0" fmla="*/ 0 h 5256000"/>
              <a:gd name="connsiteX1" fmla="*/ 4380230 w 5256000"/>
              <a:gd name="connsiteY1" fmla="*/ 0 h 5256000"/>
              <a:gd name="connsiteX2" fmla="*/ 5256000 w 5256000"/>
              <a:gd name="connsiteY2" fmla="*/ 876229 h 5256000"/>
              <a:gd name="connsiteX3" fmla="*/ 4380230 w 5256000"/>
              <a:gd name="connsiteY3" fmla="*/ 876229 h 5256000"/>
              <a:gd name="connsiteX4" fmla="*/ 5256000 w 5256000"/>
              <a:gd name="connsiteY4" fmla="*/ 1752459 h 5256000"/>
              <a:gd name="connsiteX5" fmla="*/ 4380230 w 5256000"/>
              <a:gd name="connsiteY5" fmla="*/ 1752459 h 5256000"/>
              <a:gd name="connsiteX6" fmla="*/ 5256000 w 5256000"/>
              <a:gd name="connsiteY6" fmla="*/ 2628688 h 5256000"/>
              <a:gd name="connsiteX7" fmla="*/ 4380230 w 5256000"/>
              <a:gd name="connsiteY7" fmla="*/ 2628688 h 5256000"/>
              <a:gd name="connsiteX8" fmla="*/ 5256000 w 5256000"/>
              <a:gd name="connsiteY8" fmla="*/ 3503542 h 5256000"/>
              <a:gd name="connsiteX9" fmla="*/ 4380230 w 5256000"/>
              <a:gd name="connsiteY9" fmla="*/ 3503542 h 5256000"/>
              <a:gd name="connsiteX10" fmla="*/ 5256000 w 5256000"/>
              <a:gd name="connsiteY10" fmla="*/ 4379771 h 5256000"/>
              <a:gd name="connsiteX11" fmla="*/ 4380230 w 5256000"/>
              <a:gd name="connsiteY11" fmla="*/ 4379771 h 5256000"/>
              <a:gd name="connsiteX12" fmla="*/ 5256000 w 5256000"/>
              <a:gd name="connsiteY12" fmla="*/ 5256000 h 5256000"/>
              <a:gd name="connsiteX13" fmla="*/ 0 w 5256000"/>
              <a:gd name="connsiteY13" fmla="*/ 5256000 h 52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56000" h="5256000">
                <a:moveTo>
                  <a:pt x="0" y="0"/>
                </a:moveTo>
                <a:lnTo>
                  <a:pt x="4380230" y="0"/>
                </a:lnTo>
                <a:lnTo>
                  <a:pt x="5256000" y="876229"/>
                </a:lnTo>
                <a:lnTo>
                  <a:pt x="4380230" y="876229"/>
                </a:lnTo>
                <a:lnTo>
                  <a:pt x="5256000" y="1752459"/>
                </a:lnTo>
                <a:lnTo>
                  <a:pt x="4380230" y="1752459"/>
                </a:lnTo>
                <a:lnTo>
                  <a:pt x="5256000" y="2628688"/>
                </a:lnTo>
                <a:lnTo>
                  <a:pt x="4380230" y="2628688"/>
                </a:lnTo>
                <a:lnTo>
                  <a:pt x="5256000" y="3503542"/>
                </a:lnTo>
                <a:lnTo>
                  <a:pt x="4380230" y="3503542"/>
                </a:lnTo>
                <a:lnTo>
                  <a:pt x="5256000" y="4379771"/>
                </a:lnTo>
                <a:lnTo>
                  <a:pt x="4380230" y="4379771"/>
                </a:lnTo>
                <a:lnTo>
                  <a:pt x="5256000" y="5256000"/>
                </a:lnTo>
                <a:lnTo>
                  <a:pt x="0" y="5256000"/>
                </a:lnTo>
                <a:close/>
              </a:path>
            </a:pathLst>
          </a:custGeom>
          <a:solidFill>
            <a:schemeClr val="tx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6D5D01C3-A6EC-41DB-9B7B-4D5A02E65C70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41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_Title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904000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904000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8877799-5BE2-4BEB-8D62-4346F454842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10 November 2023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EFA57A-9CCD-40CD-B5B2-8CEC13FFBF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7A8C5AF-CF06-4298-8D3D-4664B9CBEBD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625991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_TextSlide_1-colum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821CC-265E-473E-BD96-BC93B6A49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4D5EE-B9EC-4B8B-B697-CD3B955461A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F9F4429E-D099-41C4-8D1C-0F2ECCD739E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629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LUE_TextSlide_2-colum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1485900"/>
            <a:ext cx="5523824" cy="426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E12FA-2958-4BD2-846B-0E828DE720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7176" y="1485900"/>
            <a:ext cx="5523824" cy="426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3FC3C6D7-76C0-45C1-84D1-A1982F2EF4A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174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_TextSlide_Half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3E5526-44A7-4802-9622-D2E3D788FC3F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05500" y="-4558"/>
            <a:ext cx="6286499" cy="68625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5111496" cy="6093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1895124"/>
            <a:ext cx="5111496" cy="38579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A361C7D-7C39-4CCC-9D8D-DF9D6DCE322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86500" y="1895124"/>
            <a:ext cx="5523824" cy="38579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567ACBA-C59B-4266-81F7-DC6E4B2871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6500" y="365760"/>
            <a:ext cx="5524500" cy="61264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44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91611159-BED4-4F11-B305-D8BD68F2E24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45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BLUE_TextSlide_Comparison-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BDDEA-E526-4855-9C7F-14521DF8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6126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214A8-797C-4060-87C6-8AD2576B2F8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485900"/>
            <a:ext cx="5524500" cy="612648"/>
          </a:xfrm>
        </p:spPr>
        <p:txBody>
          <a:bodyPr anchor="t" anchorCtr="0"/>
          <a:lstStyle>
            <a:lvl1pPr marL="0" indent="0">
              <a:buNone/>
              <a:defRPr sz="2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>
                <a:solidFill>
                  <a:schemeClr val="tx1"/>
                </a:solidFill>
              </a:defRPr>
            </a:lvl2pPr>
            <a:lvl3pPr marL="914400" indent="0">
              <a:buNone/>
              <a:defRPr sz="1800" b="1">
                <a:solidFill>
                  <a:schemeClr val="tx1"/>
                </a:solidFill>
              </a:defRPr>
            </a:lvl3pPr>
            <a:lvl4pPr marL="1371600" indent="0">
              <a:buNone/>
              <a:defRPr sz="1600" b="1">
                <a:solidFill>
                  <a:schemeClr val="tx1"/>
                </a:solidFill>
              </a:defRPr>
            </a:lvl4pPr>
            <a:lvl5pPr marL="1828800" indent="0">
              <a:buNone/>
              <a:defRPr sz="1600" b="1">
                <a:solidFill>
                  <a:schemeClr val="tx1"/>
                </a:solidFill>
              </a:defRPr>
            </a:lvl5pPr>
            <a:lvl6pPr marL="2286000" indent="0">
              <a:buNone/>
              <a:defRPr sz="1600" b="1">
                <a:solidFill>
                  <a:schemeClr val="tx1"/>
                </a:solidFill>
              </a:defRPr>
            </a:lvl6pPr>
            <a:lvl7pPr marL="2743200" indent="0">
              <a:buNone/>
              <a:defRPr sz="1600" b="1">
                <a:solidFill>
                  <a:schemeClr val="tx1"/>
                </a:solidFill>
              </a:defRPr>
            </a:lvl7pPr>
            <a:lvl8pPr marL="3200400" indent="0">
              <a:buNone/>
              <a:defRPr sz="1600" b="1">
                <a:solidFill>
                  <a:schemeClr val="tx1"/>
                </a:solidFill>
              </a:defRPr>
            </a:lvl8pPr>
            <a:lvl9pPr marL="3657600" indent="0">
              <a:buNone/>
              <a:defRPr sz="16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1BC1E-80A3-473E-AD5D-46B0D9328E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2098548"/>
            <a:ext cx="5524500" cy="36545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8E02DB-026F-4957-99F9-809354C0EE4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6500" y="1485900"/>
            <a:ext cx="5524500" cy="612648"/>
          </a:xfrm>
        </p:spPr>
        <p:txBody>
          <a:bodyPr anchor="t" anchorCtr="0"/>
          <a:lstStyle>
            <a:lvl1pPr marL="0" indent="0">
              <a:buNone/>
              <a:defRPr sz="2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>
                <a:solidFill>
                  <a:schemeClr val="tx1"/>
                </a:solidFill>
              </a:defRPr>
            </a:lvl2pPr>
            <a:lvl3pPr marL="914400" indent="0">
              <a:buNone/>
              <a:defRPr sz="1800" b="1">
                <a:solidFill>
                  <a:schemeClr val="tx1"/>
                </a:solidFill>
              </a:defRPr>
            </a:lvl3pPr>
            <a:lvl4pPr marL="1371600" indent="0">
              <a:buNone/>
              <a:defRPr sz="1600" b="1">
                <a:solidFill>
                  <a:schemeClr val="tx1"/>
                </a:solidFill>
              </a:defRPr>
            </a:lvl4pPr>
            <a:lvl5pPr marL="1828800" indent="0">
              <a:buNone/>
              <a:defRPr sz="1600" b="1">
                <a:solidFill>
                  <a:schemeClr val="tx1"/>
                </a:solidFill>
              </a:defRPr>
            </a:lvl5pPr>
            <a:lvl6pPr marL="2286000" indent="0">
              <a:buNone/>
              <a:defRPr sz="1600" b="1">
                <a:solidFill>
                  <a:schemeClr val="tx1"/>
                </a:solidFill>
              </a:defRPr>
            </a:lvl6pPr>
            <a:lvl7pPr marL="2743200" indent="0">
              <a:buNone/>
              <a:defRPr sz="1600" b="1">
                <a:solidFill>
                  <a:schemeClr val="tx1"/>
                </a:solidFill>
              </a:defRPr>
            </a:lvl7pPr>
            <a:lvl8pPr marL="3200400" indent="0">
              <a:buNone/>
              <a:defRPr sz="1600" b="1">
                <a:solidFill>
                  <a:schemeClr val="tx1"/>
                </a:solidFill>
              </a:defRPr>
            </a:lvl8pPr>
            <a:lvl9pPr marL="3657600" indent="0">
              <a:buNone/>
              <a:defRPr sz="16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56944C-3AA2-4F0B-A504-74A0CCAAEF6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6500" y="2098548"/>
            <a:ext cx="5524500" cy="36545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57BB3-C55D-4F69-B727-7B5B633E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DDB539-55B0-4F25-BA28-339645F5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B7E29-6758-4FB6-9E0A-4D8EA016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C0E104E-F2EE-444F-9E67-997B32DA999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HITE_TextSlide_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5" y="1485900"/>
            <a:ext cx="3383280" cy="426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E12FA-2958-4BD2-846B-0E828DE720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04022" y="1485900"/>
            <a:ext cx="3383280" cy="426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C9A967D-8A0B-4436-A012-333049F84F2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427720" y="1485900"/>
            <a:ext cx="3383280" cy="426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3E986B7D-6841-4184-9EDF-E789B044A56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383442"/>
      </p:ext>
    </p:extLst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ext+Photo-R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A9A3C25-B848-47B2-8158-65939204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5500" y="0"/>
            <a:ext cx="6286500" cy="6858000"/>
          </a:xfrm>
          <a:solidFill>
            <a:schemeClr val="tx2">
              <a:lumMod val="90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BDDEA-E526-4855-9C7F-14521DF8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4736592" cy="6126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1BC1E-80A3-473E-AD5D-46B0D9328E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1905000"/>
            <a:ext cx="4736592" cy="3848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57BB3-C55D-4F69-B727-7B5B633E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DDB539-55B0-4F25-BA28-339645F5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B7E29-6758-4FB6-9E0A-4D8EA016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6C9D61FD-9901-4C03-B149-4AEABFC8291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438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ext+Photo-Le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A9A3C25-B848-47B2-8158-65939204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05500" cy="6858000"/>
          </a:xfrm>
          <a:solidFill>
            <a:schemeClr val="tx2">
              <a:lumMod val="90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BDDEA-E526-4855-9C7F-14521DF8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9" y="365125"/>
            <a:ext cx="5523825" cy="6126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1BC1E-80A3-473E-AD5D-46B0D9328E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6499" y="1905000"/>
            <a:ext cx="5523825" cy="3848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57BB3-C55D-4F69-B727-7B5B633E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DDB539-55B0-4F25-BA28-339645F5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B7E29-6758-4FB6-9E0A-4D8EA016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D71B4EF3-53FA-4D69-8461-7E075022031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392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LUE_TextSlide_3-colum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5" y="1485900"/>
            <a:ext cx="3383280" cy="426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E12FA-2958-4BD2-846B-0E828DE720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04697" y="1485900"/>
            <a:ext cx="3383280" cy="426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C9A967D-8A0B-4436-A012-333049F84F2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427720" y="1485900"/>
            <a:ext cx="3383280" cy="426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48F0F731-22F3-490A-9B60-4CF05DAED2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800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extSlide_Photo+1-colum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5524500" cy="6093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1897026"/>
            <a:ext cx="5523824" cy="38560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2BD715A7-CDAB-4300-87D7-26DDB8999B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-1"/>
            <a:ext cx="6096001" cy="6111545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tx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006C1386-C4A3-45CF-912A-FBAE5A22E98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2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extSlide_BigNumb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485900"/>
            <a:ext cx="5524500" cy="1943100"/>
          </a:xfrm>
        </p:spPr>
        <p:txBody>
          <a:bodyPr/>
          <a:lstStyle>
            <a:lvl1pPr>
              <a:defRPr sz="16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XX%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3568439"/>
            <a:ext cx="5523824" cy="218466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defRPr sz="300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2BD715A7-CDAB-4300-87D7-26DDB8999B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-1"/>
            <a:ext cx="6096001" cy="6111545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tx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FA730362-0647-4520-8B69-206FDE30BAF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638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Photo+BigQuote-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869E21B-A703-4EDF-B4FA-B5E512E463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tx2">
              <a:lumMod val="90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9B35DB1-D7AC-4FA8-B932-26B3A103D00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3799539"/>
            <a:ext cx="11430000" cy="176828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5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big quote style</a:t>
            </a:r>
          </a:p>
          <a:p>
            <a:pPr lvl="0"/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42331782-C3BA-4F33-B173-A1691598FFC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34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Photo+BigQuote-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1ED2F-ACED-4772-881E-91B4CA40A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5500" y="0"/>
            <a:ext cx="6286500" cy="6858000"/>
          </a:xfrm>
          <a:solidFill>
            <a:schemeClr val="tx2">
              <a:lumMod val="90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53721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6375DDD-61B4-4459-A66A-CEC3372C4CF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619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Photo+BigQuote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1ED2F-ACED-4772-881E-91B4CA40A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05500" cy="6858000"/>
          </a:xfrm>
          <a:solidFill>
            <a:schemeClr val="tx2">
              <a:lumMod val="90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0" y="381000"/>
            <a:ext cx="5524500" cy="53721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78EFB3D-9D32-4A4C-A209-BB5CC963498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78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_Photo+BigQuote-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C0F007C-1698-4431-8841-091B8233CE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>
              <a:lumMod val="90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4D976F-6FAA-4B37-814C-E2540D4155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BFC25-F2D8-40D7-96BA-C0F78F6A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EA34B-ADB0-4A9B-A944-DB4F9AB7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EE72B-8C4F-4C4B-8E3A-D7A4D706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C9045F0-71F1-4313-AC39-D7B161B9F71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94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Photo+BigQuote+Text-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1ED2F-ACED-4772-881E-91B4CA40A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5500" y="0"/>
            <a:ext cx="6286500" cy="6858000"/>
          </a:xfrm>
          <a:solidFill>
            <a:schemeClr val="tx2">
              <a:lumMod val="90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2368296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6375DDD-61B4-4459-A66A-CEC3372C4CF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2B8829-4A64-4533-8959-182AFDAE8E3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3149600"/>
            <a:ext cx="4735916" cy="2603499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>
                <a:solidFill>
                  <a:schemeClr val="tx1"/>
                </a:solidFill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455509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extSlide_Photo+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5524500" cy="60939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1897026"/>
            <a:ext cx="5523824" cy="385607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2BD715A7-CDAB-4300-87D7-26DDB8999B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-1"/>
            <a:ext cx="6096001" cy="6111545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D2A12F29-966B-41CC-8056-66C3A0CE56A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066603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Photo+BigQuote+Text-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1ED2F-ACED-4772-881E-91B4CA40A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05500" cy="6858000"/>
          </a:xfrm>
          <a:solidFill>
            <a:schemeClr val="tx2">
              <a:lumMod val="90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0" y="381000"/>
            <a:ext cx="5524500" cy="2368296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F4F7380-7674-46B1-9978-0792ABE2DDD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0" y="3149600"/>
            <a:ext cx="5524500" cy="2603499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>
                <a:solidFill>
                  <a:schemeClr val="tx1"/>
                </a:solidFill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9D42542F-A7B6-4F74-92BB-48BF9DFC9E6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986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UE_Title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D976F-6FAA-4B37-814C-E2540D41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BFC25-F2D8-40D7-96BA-C0F78F6A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EA34B-ADB0-4A9B-A944-DB4F9AB7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EE72B-8C4F-4C4B-8E3A-D7A4D706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8B00631-87C7-4CA9-B46A-A89E9BFD91A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827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UE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EE6DE-DB4F-403B-BA90-BC5667D01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F11F80A-B06A-4D70-B7CF-0199ACDE4C6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A5AB40-48BA-4442-A379-CE820FC5750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9A1121-2D9C-44DB-9BD2-0A1408B1784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589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Big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767A-0100-4E11-94C6-E29DB60EA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53721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9A295-A729-4A3F-A328-98B789BCC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1B8D0-0A04-44D4-83D7-83E48E946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F0A67-BB3A-433B-B6D3-06EE0CD5E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D5888877-0535-4C21-8D42-304A2C2BD32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293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BigQuote+Text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767A-0100-4E11-94C6-E29DB60EA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3260" cy="53721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CCB49-02C2-43A0-A23F-412EC6F65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5453" y="381000"/>
            <a:ext cx="5905547" cy="61264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9A295-A729-4A3F-A328-98B789BCC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1B8D0-0A04-44D4-83D7-83E48E946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F0A67-BB3A-433B-B6D3-06EE0CD5E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D29B1E-4BD2-4E78-91D7-0D0DE0F6349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05500" y="1485900"/>
            <a:ext cx="5904824" cy="426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421ABB6D-AE43-4CEA-B0D2-6A4E16F8D5C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647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hankYou-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BB8F16C-570A-470A-AC41-3DFDC1411C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48425" y="0"/>
            <a:ext cx="5753100" cy="5753100"/>
          </a:xfrm>
          <a:custGeom>
            <a:avLst/>
            <a:gdLst>
              <a:gd name="connsiteX0" fmla="*/ 0 w 5753100"/>
              <a:gd name="connsiteY0" fmla="*/ 0 h 5753100"/>
              <a:gd name="connsiteX1" fmla="*/ 5753100 w 5753100"/>
              <a:gd name="connsiteY1" fmla="*/ 0 h 5753100"/>
              <a:gd name="connsiteX2" fmla="*/ 5753100 w 5753100"/>
              <a:gd name="connsiteY2" fmla="*/ 5753100 h 5753100"/>
              <a:gd name="connsiteX3" fmla="*/ 5742127 w 5753100"/>
              <a:gd name="connsiteY3" fmla="*/ 5753100 h 5753100"/>
              <a:gd name="connsiteX4" fmla="*/ 4388 w 5753100"/>
              <a:gd name="connsiteY4" fmla="*/ 297076 h 5753100"/>
              <a:gd name="connsiteX5" fmla="*/ 0 w 5753100"/>
              <a:gd name="connsiteY5" fmla="*/ 123264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3100" h="5753100">
                <a:moveTo>
                  <a:pt x="0" y="0"/>
                </a:moveTo>
                <a:lnTo>
                  <a:pt x="5753100" y="0"/>
                </a:lnTo>
                <a:lnTo>
                  <a:pt x="5753100" y="5753100"/>
                </a:lnTo>
                <a:lnTo>
                  <a:pt x="5742127" y="5753100"/>
                </a:lnTo>
                <a:cubicBezTo>
                  <a:pt x="2667478" y="5753100"/>
                  <a:pt x="158214" y="3337026"/>
                  <a:pt x="4388" y="297076"/>
                </a:cubicBezTo>
                <a:lnTo>
                  <a:pt x="0" y="123264"/>
                </a:lnTo>
                <a:close/>
              </a:path>
            </a:pathLst>
          </a:custGeom>
          <a:solidFill>
            <a:schemeClr val="tx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30480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thank you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55B940-1A19-45DC-8F22-530EFA8E4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3429000"/>
            <a:ext cx="4061737" cy="2438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contact or  sign off information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F2FDD5DE-5E3D-4194-BE87-0150D3DD6F3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55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hankYou-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2D38E8E-19F8-46C4-BBB3-D11FF77116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57623" y="0"/>
            <a:ext cx="5134377" cy="5134377"/>
          </a:xfrm>
          <a:custGeom>
            <a:avLst/>
            <a:gdLst>
              <a:gd name="connsiteX0" fmla="*/ 0 w 5753100"/>
              <a:gd name="connsiteY0" fmla="*/ 0 h 5753100"/>
              <a:gd name="connsiteX1" fmla="*/ 5753100 w 5753100"/>
              <a:gd name="connsiteY1" fmla="*/ 0 h 5753100"/>
              <a:gd name="connsiteX2" fmla="*/ 5753100 w 5753100"/>
              <a:gd name="connsiteY2" fmla="*/ 5753100 h 5753100"/>
              <a:gd name="connsiteX3" fmla="*/ 0 w 5753100"/>
              <a:gd name="connsiteY3" fmla="*/ 5753100 h 5753100"/>
              <a:gd name="connsiteX4" fmla="*/ 0 w 5753100"/>
              <a:gd name="connsiteY4" fmla="*/ 3836825 h 5753100"/>
              <a:gd name="connsiteX5" fmla="*/ 1915378 w 5753100"/>
              <a:gd name="connsiteY5" fmla="*/ 3836825 h 5753100"/>
              <a:gd name="connsiteX6" fmla="*/ 1915378 w 5753100"/>
              <a:gd name="connsiteY6" fmla="*/ 1919151 h 5753100"/>
              <a:gd name="connsiteX7" fmla="*/ 0 w 5753100"/>
              <a:gd name="connsiteY7" fmla="*/ 1919151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3100" h="5753100">
                <a:moveTo>
                  <a:pt x="0" y="0"/>
                </a:moveTo>
                <a:lnTo>
                  <a:pt x="5753100" y="0"/>
                </a:lnTo>
                <a:lnTo>
                  <a:pt x="5753100" y="5753100"/>
                </a:lnTo>
                <a:lnTo>
                  <a:pt x="0" y="5753100"/>
                </a:lnTo>
                <a:lnTo>
                  <a:pt x="0" y="3836825"/>
                </a:lnTo>
                <a:lnTo>
                  <a:pt x="1915378" y="3836825"/>
                </a:lnTo>
                <a:lnTo>
                  <a:pt x="1915378" y="1919151"/>
                </a:lnTo>
                <a:lnTo>
                  <a:pt x="0" y="1919151"/>
                </a:lnTo>
                <a:close/>
              </a:path>
            </a:pathLst>
          </a:custGeom>
          <a:solidFill>
            <a:schemeClr val="tx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30480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thank you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55B940-1A19-45DC-8F22-530EFA8E4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3429000"/>
            <a:ext cx="4061737" cy="2438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contact or  sign off information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50BD4645-AA0D-4CDC-9654-51835491719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5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hankYou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30480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thank you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55B940-1A19-45DC-8F22-530EFA8E4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3429000"/>
            <a:ext cx="4061737" cy="2438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contact or  sign off information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14E817B0-45E4-4CEA-8DFB-DBD5D757A2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36000" y="0"/>
            <a:ext cx="5256000" cy="5256000"/>
          </a:xfrm>
          <a:custGeom>
            <a:avLst/>
            <a:gdLst>
              <a:gd name="connsiteX0" fmla="*/ 0 w 5256000"/>
              <a:gd name="connsiteY0" fmla="*/ 0 h 5256000"/>
              <a:gd name="connsiteX1" fmla="*/ 4380230 w 5256000"/>
              <a:gd name="connsiteY1" fmla="*/ 0 h 5256000"/>
              <a:gd name="connsiteX2" fmla="*/ 5256000 w 5256000"/>
              <a:gd name="connsiteY2" fmla="*/ 876229 h 5256000"/>
              <a:gd name="connsiteX3" fmla="*/ 4380230 w 5256000"/>
              <a:gd name="connsiteY3" fmla="*/ 876229 h 5256000"/>
              <a:gd name="connsiteX4" fmla="*/ 5256000 w 5256000"/>
              <a:gd name="connsiteY4" fmla="*/ 1752459 h 5256000"/>
              <a:gd name="connsiteX5" fmla="*/ 4380230 w 5256000"/>
              <a:gd name="connsiteY5" fmla="*/ 1752459 h 5256000"/>
              <a:gd name="connsiteX6" fmla="*/ 5256000 w 5256000"/>
              <a:gd name="connsiteY6" fmla="*/ 2628688 h 5256000"/>
              <a:gd name="connsiteX7" fmla="*/ 4380230 w 5256000"/>
              <a:gd name="connsiteY7" fmla="*/ 2628688 h 5256000"/>
              <a:gd name="connsiteX8" fmla="*/ 5256000 w 5256000"/>
              <a:gd name="connsiteY8" fmla="*/ 3503542 h 5256000"/>
              <a:gd name="connsiteX9" fmla="*/ 4380230 w 5256000"/>
              <a:gd name="connsiteY9" fmla="*/ 3503542 h 5256000"/>
              <a:gd name="connsiteX10" fmla="*/ 5256000 w 5256000"/>
              <a:gd name="connsiteY10" fmla="*/ 4379771 h 5256000"/>
              <a:gd name="connsiteX11" fmla="*/ 4380230 w 5256000"/>
              <a:gd name="connsiteY11" fmla="*/ 4379771 h 5256000"/>
              <a:gd name="connsiteX12" fmla="*/ 5256000 w 5256000"/>
              <a:gd name="connsiteY12" fmla="*/ 5256000 h 5256000"/>
              <a:gd name="connsiteX13" fmla="*/ 0 w 5256000"/>
              <a:gd name="connsiteY13" fmla="*/ 5256000 h 52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56000" h="5256000">
                <a:moveTo>
                  <a:pt x="0" y="0"/>
                </a:moveTo>
                <a:lnTo>
                  <a:pt x="4380230" y="0"/>
                </a:lnTo>
                <a:lnTo>
                  <a:pt x="5256000" y="876229"/>
                </a:lnTo>
                <a:lnTo>
                  <a:pt x="4380230" y="876229"/>
                </a:lnTo>
                <a:lnTo>
                  <a:pt x="5256000" y="1752459"/>
                </a:lnTo>
                <a:lnTo>
                  <a:pt x="4380230" y="1752459"/>
                </a:lnTo>
                <a:lnTo>
                  <a:pt x="5256000" y="2628688"/>
                </a:lnTo>
                <a:lnTo>
                  <a:pt x="4380230" y="2628688"/>
                </a:lnTo>
                <a:lnTo>
                  <a:pt x="5256000" y="3503542"/>
                </a:lnTo>
                <a:lnTo>
                  <a:pt x="4380230" y="3503542"/>
                </a:lnTo>
                <a:lnTo>
                  <a:pt x="5256000" y="4379771"/>
                </a:lnTo>
                <a:lnTo>
                  <a:pt x="4380230" y="4379771"/>
                </a:lnTo>
                <a:lnTo>
                  <a:pt x="5256000" y="5256000"/>
                </a:lnTo>
                <a:lnTo>
                  <a:pt x="0" y="5256000"/>
                </a:lnTo>
                <a:close/>
              </a:path>
            </a:pathLst>
          </a:custGeom>
          <a:solidFill>
            <a:schemeClr val="tx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E64D7967-5405-4577-84D4-B9915767F02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88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_Title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904000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904000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EE11BD8-6580-41DD-940E-B1D1B8B2E2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97A30E8-35A3-4CE7-93BA-293D648C86F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738BE3-1506-4C98-A8EE-0BB4912D32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23687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Y_TextSlide_1-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821CC-265E-473E-BD96-BC93B6A49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4D5EE-B9EC-4B8B-B697-CD3B955461A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0D518933-C06B-479E-8487-1189C2548F6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42107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extSlide_Big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485900"/>
            <a:ext cx="5524500" cy="1943100"/>
          </a:xfrm>
        </p:spPr>
        <p:txBody>
          <a:bodyPr/>
          <a:lstStyle>
            <a:lvl1pPr>
              <a:defRPr sz="16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XX%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676" y="3568439"/>
            <a:ext cx="5523824" cy="218466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defRPr sz="3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2BD715A7-CDAB-4300-87D7-26DDB8999B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-1"/>
            <a:ext cx="6096001" cy="6111545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6FBDC1F-BBEC-45A3-B377-2DA8754728D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50943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EY_TextSlide_2-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1485900"/>
            <a:ext cx="5523824" cy="426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E12FA-2958-4BD2-846B-0E828DE720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7176" y="1485900"/>
            <a:ext cx="5523824" cy="426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5B7B4106-2F1F-45B9-9A64-FAC3DF7E09F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498057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GREY_TextSlide_Comparison-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BDDEA-E526-4855-9C7F-14521DF8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61264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214A8-797C-4060-87C6-8AD2576B2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485900"/>
            <a:ext cx="5524500" cy="612648"/>
          </a:xfrm>
        </p:spPr>
        <p:txBody>
          <a:bodyPr anchor="t" anchorCtr="0"/>
          <a:lstStyle>
            <a:lvl1pPr marL="0" indent="0">
              <a:buNone/>
              <a:defRPr sz="2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1BC1E-80A3-473E-AD5D-46B0D9328E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2098548"/>
            <a:ext cx="5524500" cy="36545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8E02DB-026F-4957-99F9-809354C0EE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6500" y="1485900"/>
            <a:ext cx="5524500" cy="612648"/>
          </a:xfrm>
        </p:spPr>
        <p:txBody>
          <a:bodyPr anchor="t" anchorCtr="0"/>
          <a:lstStyle>
            <a:lvl1pPr marL="0" indent="0">
              <a:buNone/>
              <a:defRPr sz="2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56944C-3AA2-4F0B-A504-74A0CCAAEF6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6500" y="2098548"/>
            <a:ext cx="5524500" cy="36545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57BB3-C55D-4F69-B727-7B5B633E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DDB539-55B0-4F25-BA28-339645F5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B7E29-6758-4FB6-9E0A-4D8EA016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0E2943B-F3BB-4745-8729-DFACD7E9435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402991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Text+Photo-R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263EF67-71D6-425F-9F93-AD2BCA30BD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5500" y="0"/>
            <a:ext cx="6286500" cy="6858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BDDEA-E526-4855-9C7F-14521DF8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4736592" cy="61264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1BC1E-80A3-473E-AD5D-46B0D9328E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1901952"/>
            <a:ext cx="4736592" cy="38534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57BB3-C55D-4F69-B727-7B5B633E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DDB539-55B0-4F25-BA28-339645F5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B7E29-6758-4FB6-9E0A-4D8EA016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9247D218-D62C-4742-ACE7-429AA3B6153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962612"/>
      </p:ext>
    </p:extLst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Text+Photo-Le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263EF67-71D6-425F-9F93-AD2BCA30BD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05500" cy="6858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BDDEA-E526-4855-9C7F-14521DF8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0" y="365125"/>
            <a:ext cx="5524500" cy="61264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1BC1E-80A3-473E-AD5D-46B0D9328E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6500" y="1899696"/>
            <a:ext cx="5524500" cy="38534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57BB3-C55D-4F69-B727-7B5B633E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DDB539-55B0-4F25-BA28-339645F5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B7E29-6758-4FB6-9E0A-4D8EA016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9718B2F2-5726-48B1-8DC8-614E01AE8BC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294277"/>
      </p:ext>
    </p:extLst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EY_TextSlide_3-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5" y="1485900"/>
            <a:ext cx="3383280" cy="426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E12FA-2958-4BD2-846B-0E828DE720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04022" y="1485900"/>
            <a:ext cx="3383280" cy="426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C9A967D-8A0B-4436-A012-333049F84F2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427720" y="1485900"/>
            <a:ext cx="3383280" cy="426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3E986B7D-6841-4184-9EDF-E789B044A56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798606"/>
      </p:ext>
    </p:extLst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TextSlide_Photo+1-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5524500" cy="60939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1897026"/>
            <a:ext cx="5523824" cy="385607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2BD715A7-CDAB-4300-87D7-26DDB8999B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-1"/>
            <a:ext cx="6096001" cy="6111545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D2A12F29-966B-41CC-8056-66C3A0CE56A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587938"/>
      </p:ext>
    </p:extLst>
  </p:cSld>
  <p:clrMapOvr>
    <a:masterClrMapping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TextSlide_BigNumb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485900"/>
            <a:ext cx="5524500" cy="1943100"/>
          </a:xfrm>
        </p:spPr>
        <p:txBody>
          <a:bodyPr/>
          <a:lstStyle>
            <a:lvl1pPr>
              <a:defRPr sz="16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XX%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676" y="3568439"/>
            <a:ext cx="5523824" cy="218466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defRPr sz="3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2BD715A7-CDAB-4300-87D7-26DDB8999B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-1"/>
            <a:ext cx="6096001" cy="6111545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6FBDC1F-BBEC-45A3-B377-2DA8754728D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938060"/>
      </p:ext>
    </p:extLst>
  </p:cSld>
  <p:clrMapOvr>
    <a:masterClrMapping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Photo+BigQuote-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869E21B-A703-4EDF-B4FA-B5E512E463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9B35DB1-D7AC-4FA8-B932-26B3A103D00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3799539"/>
            <a:ext cx="11430000" cy="176828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big quote style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7426538-B659-460A-A700-D799FA6E6BA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281899"/>
      </p:ext>
    </p:extLst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Photo+BigQuote-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1ED2F-ACED-4772-881E-91B4CA40A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5500" y="0"/>
            <a:ext cx="6286500" cy="6858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5372100"/>
          </a:xfrm>
        </p:spPr>
        <p:txBody>
          <a:bodyPr anchor="t" anchorCtr="0"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6375DDD-61B4-4459-A66A-CEC3372C4CF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2102"/>
      </p:ext>
    </p:extLst>
  </p:cSld>
  <p:clrMapOvr>
    <a:masterClrMapping/>
  </p:clrMapOvr>
  <p:transition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Photo+BigQuote-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1ED2F-ACED-4772-881E-91B4CA40A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05500" cy="6858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0" y="381000"/>
            <a:ext cx="5524500" cy="5372100"/>
          </a:xfrm>
        </p:spPr>
        <p:txBody>
          <a:bodyPr anchor="t" anchorCtr="0"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994CCE3D-0857-40B5-B26B-615050BD500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949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Photo+BigQuot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869E21B-A703-4EDF-B4FA-B5E512E463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9B35DB1-D7AC-4FA8-B932-26B3A103D00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3799539"/>
            <a:ext cx="11430000" cy="176828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5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big quote style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7426538-B659-460A-A700-D799FA6E6BA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210177"/>
      </p:ext>
    </p:extLst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_Photo+BigQuote-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33D383-98C3-40EB-8FCB-C0B373AAFF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4D976F-6FAA-4B37-814C-E2540D4155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29324" cy="609398"/>
          </a:xfrm>
        </p:spPr>
        <p:txBody>
          <a:bodyPr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BFC25-F2D8-40D7-96BA-C0F78F6A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EA34B-ADB0-4A9B-A944-DB4F9AB7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EE72B-8C4F-4C4B-8E3A-D7A4D706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A530C12F-5F3E-460C-8164-7A1A8B1114B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652005"/>
      </p:ext>
    </p:extLst>
  </p:cSld>
  <p:clrMapOvr>
    <a:masterClrMapping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EY_Title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D976F-6FAA-4B37-814C-E2540D41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BFC25-F2D8-40D7-96BA-C0F78F6A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EA34B-ADB0-4A9B-A944-DB4F9AB7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EE72B-8C4F-4C4B-8E3A-D7A4D706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E037E20-29EF-410F-AA70-D50FAE88B30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291307"/>
      </p:ext>
    </p:extLst>
  </p:cSld>
  <p:clrMapOvr>
    <a:masterClrMapping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Photo+BigQuote+Text-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1ED2F-ACED-4772-881E-91B4CA40A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5500" y="0"/>
            <a:ext cx="6286500" cy="6858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2370015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6375DDD-61B4-4459-A66A-CEC3372C4CF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CB5CFF4-A7D5-477F-B201-BBCD0B64C3A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3149600"/>
            <a:ext cx="4735916" cy="26034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>
                <a:solidFill>
                  <a:schemeClr val="accent1"/>
                </a:solidFill>
              </a:defRPr>
            </a:lvl5pPr>
            <a:lvl6pPr>
              <a:defRPr sz="2000">
                <a:solidFill>
                  <a:schemeClr val="accent1"/>
                </a:solidFill>
              </a:defRPr>
            </a:lvl6pPr>
            <a:lvl7pPr>
              <a:defRPr sz="2000">
                <a:solidFill>
                  <a:schemeClr val="accent1"/>
                </a:solidFill>
              </a:defRPr>
            </a:lvl7pPr>
            <a:lvl8pPr>
              <a:defRPr sz="2000">
                <a:solidFill>
                  <a:schemeClr val="accent1"/>
                </a:solidFill>
              </a:defRPr>
            </a:lvl8pPr>
            <a:lvl9pPr>
              <a:defRPr sz="20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3140203246"/>
      </p:ext>
    </p:extLst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Photo+BigQuote+Text-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1ED2F-ACED-4772-881E-91B4CA40A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05500" cy="6858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0" y="381000"/>
            <a:ext cx="5524500" cy="2368296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F8E3E7-B486-4E16-8D8D-24A8994ECCD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0" y="3149600"/>
            <a:ext cx="5524500" cy="26034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>
                <a:solidFill>
                  <a:schemeClr val="accent1"/>
                </a:solidFill>
              </a:defRPr>
            </a:lvl5pPr>
            <a:lvl6pPr>
              <a:defRPr sz="2000">
                <a:solidFill>
                  <a:schemeClr val="accent1"/>
                </a:solidFill>
              </a:defRPr>
            </a:lvl6pPr>
            <a:lvl7pPr>
              <a:defRPr sz="2000">
                <a:solidFill>
                  <a:schemeClr val="accent1"/>
                </a:solidFill>
              </a:defRPr>
            </a:lvl7pPr>
            <a:lvl8pPr>
              <a:defRPr sz="2000">
                <a:solidFill>
                  <a:schemeClr val="accent1"/>
                </a:solidFill>
              </a:defRPr>
            </a:lvl8pPr>
            <a:lvl9pPr>
              <a:defRPr sz="20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6DFE19B-B702-4D5E-BF8B-BCD8FCF4F7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074267"/>
      </p:ext>
    </p:extLst>
  </p:cSld>
  <p:clrMapOvr>
    <a:masterClrMapping/>
  </p:clrMapOvr>
  <p:transition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EY_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EE6DE-DB4F-403B-BA90-BC5667D01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A86010D-9F01-497B-8478-6CF04E7FA29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8B291B-C350-40DC-9A39-2787F8C5910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4B859E5-57E2-4748-9A66-3A5F504AB78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42370"/>
      </p:ext>
    </p:extLst>
  </p:cSld>
  <p:clrMapOvr>
    <a:masterClrMapping/>
  </p:clrMapOvr>
  <p:transition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Big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767A-0100-4E11-94C6-E29DB60EA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53721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9A295-A729-4A3F-A328-98B789BCC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1B8D0-0A04-44D4-83D7-83E48E946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F0A67-BB3A-433B-B6D3-06EE0CD5E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01B54392-5290-4FF8-96DF-1F298545288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590978"/>
      </p:ext>
    </p:extLst>
  </p:cSld>
  <p:clrMapOvr>
    <a:masterClrMapping/>
  </p:clrMapOvr>
  <p:transition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BigQuote+Text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767A-0100-4E11-94C6-E29DB60EA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3260" cy="53721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CCB49-02C2-43A0-A23F-412EC6F65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5453" y="381000"/>
            <a:ext cx="5905547" cy="61264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9A295-A729-4A3F-A328-98B789BCC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1B8D0-0A04-44D4-83D7-83E48E946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F0A67-BB3A-433B-B6D3-06EE0CD5E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D29B1E-4BD2-4E78-91D7-0D0DE0F6349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05500" y="1485900"/>
            <a:ext cx="5904824" cy="426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F7DBB32-5E98-4234-B4C8-ABF8C73CA5B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917345"/>
      </p:ext>
    </p:extLst>
  </p:cSld>
  <p:clrMapOvr>
    <a:masterClrMapping/>
  </p:clrMapOvr>
  <p:transition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ThankYou-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BB8F16C-570A-470A-AC41-3DFDC1411C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48425" y="0"/>
            <a:ext cx="5753100" cy="5753100"/>
          </a:xfrm>
          <a:custGeom>
            <a:avLst/>
            <a:gdLst>
              <a:gd name="connsiteX0" fmla="*/ 0 w 5753100"/>
              <a:gd name="connsiteY0" fmla="*/ 0 h 5753100"/>
              <a:gd name="connsiteX1" fmla="*/ 5753100 w 5753100"/>
              <a:gd name="connsiteY1" fmla="*/ 0 h 5753100"/>
              <a:gd name="connsiteX2" fmla="*/ 5753100 w 5753100"/>
              <a:gd name="connsiteY2" fmla="*/ 5753100 h 5753100"/>
              <a:gd name="connsiteX3" fmla="*/ 5742127 w 5753100"/>
              <a:gd name="connsiteY3" fmla="*/ 5753100 h 5753100"/>
              <a:gd name="connsiteX4" fmla="*/ 4388 w 5753100"/>
              <a:gd name="connsiteY4" fmla="*/ 297076 h 5753100"/>
              <a:gd name="connsiteX5" fmla="*/ 0 w 5753100"/>
              <a:gd name="connsiteY5" fmla="*/ 123264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3100" h="5753100">
                <a:moveTo>
                  <a:pt x="0" y="0"/>
                </a:moveTo>
                <a:lnTo>
                  <a:pt x="5753100" y="0"/>
                </a:lnTo>
                <a:lnTo>
                  <a:pt x="5753100" y="5753100"/>
                </a:lnTo>
                <a:lnTo>
                  <a:pt x="5742127" y="5753100"/>
                </a:lnTo>
                <a:cubicBezTo>
                  <a:pt x="2667478" y="5753100"/>
                  <a:pt x="158214" y="3337026"/>
                  <a:pt x="4388" y="297076"/>
                </a:cubicBezTo>
                <a:lnTo>
                  <a:pt x="0" y="12326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3048000"/>
          </a:xfrm>
        </p:spPr>
        <p:txBody>
          <a:bodyPr anchor="t" anchorCtr="0"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thank you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55B940-1A19-45DC-8F22-530EFA8E4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3429000"/>
            <a:ext cx="4736592" cy="24385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contact or sign off information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0F5EA913-91DE-4286-B6E6-13E414E8221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437339"/>
      </p:ext>
    </p:extLst>
  </p:cSld>
  <p:clrMapOvr>
    <a:masterClrMapping/>
  </p:clrMapOvr>
  <p:transition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ThankYou-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2D38E8E-19F8-46C4-BBB3-D11FF77116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57623" y="0"/>
            <a:ext cx="5134377" cy="5134377"/>
          </a:xfrm>
          <a:custGeom>
            <a:avLst/>
            <a:gdLst>
              <a:gd name="connsiteX0" fmla="*/ 0 w 5753100"/>
              <a:gd name="connsiteY0" fmla="*/ 0 h 5753100"/>
              <a:gd name="connsiteX1" fmla="*/ 5753100 w 5753100"/>
              <a:gd name="connsiteY1" fmla="*/ 0 h 5753100"/>
              <a:gd name="connsiteX2" fmla="*/ 5753100 w 5753100"/>
              <a:gd name="connsiteY2" fmla="*/ 5753100 h 5753100"/>
              <a:gd name="connsiteX3" fmla="*/ 0 w 5753100"/>
              <a:gd name="connsiteY3" fmla="*/ 5753100 h 5753100"/>
              <a:gd name="connsiteX4" fmla="*/ 0 w 5753100"/>
              <a:gd name="connsiteY4" fmla="*/ 3836825 h 5753100"/>
              <a:gd name="connsiteX5" fmla="*/ 1915378 w 5753100"/>
              <a:gd name="connsiteY5" fmla="*/ 3836825 h 5753100"/>
              <a:gd name="connsiteX6" fmla="*/ 1915378 w 5753100"/>
              <a:gd name="connsiteY6" fmla="*/ 1919151 h 5753100"/>
              <a:gd name="connsiteX7" fmla="*/ 0 w 5753100"/>
              <a:gd name="connsiteY7" fmla="*/ 1919151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3100" h="5753100">
                <a:moveTo>
                  <a:pt x="0" y="0"/>
                </a:moveTo>
                <a:lnTo>
                  <a:pt x="5753100" y="0"/>
                </a:lnTo>
                <a:lnTo>
                  <a:pt x="5753100" y="5753100"/>
                </a:lnTo>
                <a:lnTo>
                  <a:pt x="0" y="5753100"/>
                </a:lnTo>
                <a:lnTo>
                  <a:pt x="0" y="3836825"/>
                </a:lnTo>
                <a:lnTo>
                  <a:pt x="1915378" y="3836825"/>
                </a:lnTo>
                <a:lnTo>
                  <a:pt x="1915378" y="1919151"/>
                </a:lnTo>
                <a:lnTo>
                  <a:pt x="0" y="191915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3048000"/>
          </a:xfrm>
        </p:spPr>
        <p:txBody>
          <a:bodyPr anchor="t" anchorCtr="0"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thank you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55B940-1A19-45DC-8F22-530EFA8E4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3429000"/>
            <a:ext cx="4736592" cy="24385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contact or sign off information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AD4A7B18-21C4-40A0-91F0-221DC1CC68B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28143"/>
      </p:ext>
    </p:extLst>
  </p:cSld>
  <p:clrMapOvr>
    <a:masterClrMapping/>
  </p:clrMapOvr>
  <p:transition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ThankYou-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3048000"/>
          </a:xfrm>
        </p:spPr>
        <p:txBody>
          <a:bodyPr anchor="t" anchorCtr="0"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thank you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55B940-1A19-45DC-8F22-530EFA8E4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3429000"/>
            <a:ext cx="4736592" cy="24385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contact or sign off information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14E817B0-45E4-4CEA-8DFB-DBD5D757A2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36000" y="0"/>
            <a:ext cx="5256000" cy="5256000"/>
          </a:xfrm>
          <a:custGeom>
            <a:avLst/>
            <a:gdLst>
              <a:gd name="connsiteX0" fmla="*/ 0 w 5256000"/>
              <a:gd name="connsiteY0" fmla="*/ 0 h 5256000"/>
              <a:gd name="connsiteX1" fmla="*/ 4380230 w 5256000"/>
              <a:gd name="connsiteY1" fmla="*/ 0 h 5256000"/>
              <a:gd name="connsiteX2" fmla="*/ 5256000 w 5256000"/>
              <a:gd name="connsiteY2" fmla="*/ 876229 h 5256000"/>
              <a:gd name="connsiteX3" fmla="*/ 4380230 w 5256000"/>
              <a:gd name="connsiteY3" fmla="*/ 876229 h 5256000"/>
              <a:gd name="connsiteX4" fmla="*/ 5256000 w 5256000"/>
              <a:gd name="connsiteY4" fmla="*/ 1752459 h 5256000"/>
              <a:gd name="connsiteX5" fmla="*/ 4380230 w 5256000"/>
              <a:gd name="connsiteY5" fmla="*/ 1752459 h 5256000"/>
              <a:gd name="connsiteX6" fmla="*/ 5256000 w 5256000"/>
              <a:gd name="connsiteY6" fmla="*/ 2628688 h 5256000"/>
              <a:gd name="connsiteX7" fmla="*/ 4380230 w 5256000"/>
              <a:gd name="connsiteY7" fmla="*/ 2628688 h 5256000"/>
              <a:gd name="connsiteX8" fmla="*/ 5256000 w 5256000"/>
              <a:gd name="connsiteY8" fmla="*/ 3503542 h 5256000"/>
              <a:gd name="connsiteX9" fmla="*/ 4380230 w 5256000"/>
              <a:gd name="connsiteY9" fmla="*/ 3503542 h 5256000"/>
              <a:gd name="connsiteX10" fmla="*/ 5256000 w 5256000"/>
              <a:gd name="connsiteY10" fmla="*/ 4379771 h 5256000"/>
              <a:gd name="connsiteX11" fmla="*/ 4380230 w 5256000"/>
              <a:gd name="connsiteY11" fmla="*/ 4379771 h 5256000"/>
              <a:gd name="connsiteX12" fmla="*/ 5256000 w 5256000"/>
              <a:gd name="connsiteY12" fmla="*/ 5256000 h 5256000"/>
              <a:gd name="connsiteX13" fmla="*/ 0 w 5256000"/>
              <a:gd name="connsiteY13" fmla="*/ 5256000 h 52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56000" h="5256000">
                <a:moveTo>
                  <a:pt x="0" y="0"/>
                </a:moveTo>
                <a:lnTo>
                  <a:pt x="4380230" y="0"/>
                </a:lnTo>
                <a:lnTo>
                  <a:pt x="5256000" y="876229"/>
                </a:lnTo>
                <a:lnTo>
                  <a:pt x="4380230" y="876229"/>
                </a:lnTo>
                <a:lnTo>
                  <a:pt x="5256000" y="1752459"/>
                </a:lnTo>
                <a:lnTo>
                  <a:pt x="4380230" y="1752459"/>
                </a:lnTo>
                <a:lnTo>
                  <a:pt x="5256000" y="2628688"/>
                </a:lnTo>
                <a:lnTo>
                  <a:pt x="4380230" y="2628688"/>
                </a:lnTo>
                <a:lnTo>
                  <a:pt x="5256000" y="3503542"/>
                </a:lnTo>
                <a:lnTo>
                  <a:pt x="4380230" y="3503542"/>
                </a:lnTo>
                <a:lnTo>
                  <a:pt x="5256000" y="4379771"/>
                </a:lnTo>
                <a:lnTo>
                  <a:pt x="4380230" y="4379771"/>
                </a:lnTo>
                <a:lnTo>
                  <a:pt x="5256000" y="5256000"/>
                </a:lnTo>
                <a:lnTo>
                  <a:pt x="0" y="525600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312A9C5F-0071-4A15-8142-51137938E39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29853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Photo+BigQuot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1ED2F-ACED-4772-881E-91B4CA40A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5500" y="0"/>
            <a:ext cx="6286500" cy="6858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53721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6375DDD-61B4-4459-A66A-CEC3372C4CF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562328"/>
      </p:ext>
    </p:extLst>
  </p:cSld>
  <p:clrMapOvr>
    <a:masterClrMapping/>
  </p:clrMapOvr>
  <p:transition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-GREY_Title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4740AA-067B-448B-85BC-B34E6A67E5BC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526000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526000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EE11BD8-6580-41DD-940E-B1D1B8B2E2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10 November 2023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97A30E8-35A3-4CE7-93BA-293D648C86F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738BE3-1506-4C98-A8EE-0BB4912D32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964709"/>
      </p:ext>
    </p:extLst>
  </p:cSld>
  <p:clrMapOvr>
    <a:masterClrMapping/>
  </p:clrMapOvr>
  <p:transition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-BLACK_Title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B5F127-4E3B-48EA-B6F5-E3D5675A9CD1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526000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526000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8877799-5BE2-4BEB-8D62-4346F454842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10 November 2023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EFA57A-9CCD-40CD-B5B2-8CEC13FFBF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55370" y="6162324"/>
            <a:ext cx="495013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7A8C5AF-CF06-4298-8D3D-4664B9CBEBD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653683"/>
      </p:ext>
    </p:extLst>
  </p:cSld>
  <p:clrMapOvr>
    <a:masterClrMapping/>
  </p:clrMapOvr>
  <p:transition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-YELLOW_Title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B5F127-4E3B-48EA-B6F5-E3D5675A9CD1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526000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526000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8877799-5BE2-4BEB-8D62-4346F454842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EFA57A-9CCD-40CD-B5B2-8CEC13FFBF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55370" y="6162324"/>
            <a:ext cx="495013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7A8C5AF-CF06-4298-8D3D-4664B9CBEBD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488870"/>
      </p:ext>
    </p:extLst>
  </p:cSld>
  <p:clrMapOvr>
    <a:masterClrMapping/>
  </p:clrMapOvr>
  <p:transition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-BLUE_Title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B5F127-4E3B-48EA-B6F5-E3D5675A9CD1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526000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526000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8877799-5BE2-4BEB-8D62-4346F454842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10 November 2023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EFA57A-9CCD-40CD-B5B2-8CEC13FFBF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55370" y="6162324"/>
            <a:ext cx="495013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7A8C5AF-CF06-4298-8D3D-4664B9CBEBD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221934"/>
      </p:ext>
    </p:extLst>
  </p:cSld>
  <p:clrMapOvr>
    <a:masterClrMapping/>
  </p:clrMapOvr>
  <p:transition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-RED_Title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B5F127-4E3B-48EA-B6F5-E3D5675A9CD1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524500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524500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8877799-5BE2-4BEB-8D62-4346F454842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10 November 2023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EFA57A-9CCD-40CD-B5B2-8CEC13FFBF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55370" y="6162324"/>
            <a:ext cx="495013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7A8C5AF-CF06-4298-8D3D-4664B9CBEBD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592877"/>
      </p:ext>
    </p:extLst>
  </p:cSld>
  <p:clrMapOvr>
    <a:masterClrMapping/>
  </p:clrMapOvr>
  <p:transition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-PHOTO-1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56FD734C-437D-47E1-A106-06F8EB8C04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21950" y="0"/>
            <a:ext cx="7271425" cy="6858000"/>
          </a:xfrm>
          <a:custGeom>
            <a:avLst/>
            <a:gdLst>
              <a:gd name="connsiteX0" fmla="*/ 0 w 7632000"/>
              <a:gd name="connsiteY0" fmla="*/ 0 h 6858000"/>
              <a:gd name="connsiteX1" fmla="*/ 7632000 w 7632000"/>
              <a:gd name="connsiteY1" fmla="*/ 0 h 6858000"/>
              <a:gd name="connsiteX2" fmla="*/ 7632000 w 7632000"/>
              <a:gd name="connsiteY2" fmla="*/ 6858000 h 6858000"/>
              <a:gd name="connsiteX3" fmla="*/ 2291650 w 7632000"/>
              <a:gd name="connsiteY3" fmla="*/ 6858000 h 6858000"/>
              <a:gd name="connsiteX4" fmla="*/ 2291650 w 7632000"/>
              <a:gd name="connsiteY4" fmla="*/ 6444218 h 6858000"/>
              <a:gd name="connsiteX5" fmla="*/ 2291650 w 7632000"/>
              <a:gd name="connsiteY5" fmla="*/ 2287588 h 6858000"/>
              <a:gd name="connsiteX6" fmla="*/ 7767 w 7632000"/>
              <a:gd name="connsiteY6" fmla="*/ 1588 h 6858000"/>
              <a:gd name="connsiteX7" fmla="*/ 0 w 7632000"/>
              <a:gd name="connsiteY7" fmla="*/ 1588 h 6858000"/>
              <a:gd name="connsiteX0" fmla="*/ 0 w 7632000"/>
              <a:gd name="connsiteY0" fmla="*/ 0 h 6858000"/>
              <a:gd name="connsiteX1" fmla="*/ 7632000 w 7632000"/>
              <a:gd name="connsiteY1" fmla="*/ 0 h 6858000"/>
              <a:gd name="connsiteX2" fmla="*/ 7241475 w 7632000"/>
              <a:gd name="connsiteY2" fmla="*/ 6853238 h 6858000"/>
              <a:gd name="connsiteX3" fmla="*/ 2291650 w 7632000"/>
              <a:gd name="connsiteY3" fmla="*/ 6858000 h 6858000"/>
              <a:gd name="connsiteX4" fmla="*/ 2291650 w 7632000"/>
              <a:gd name="connsiteY4" fmla="*/ 6444218 h 6858000"/>
              <a:gd name="connsiteX5" fmla="*/ 2291650 w 7632000"/>
              <a:gd name="connsiteY5" fmla="*/ 2287588 h 6858000"/>
              <a:gd name="connsiteX6" fmla="*/ 7767 w 7632000"/>
              <a:gd name="connsiteY6" fmla="*/ 1588 h 6858000"/>
              <a:gd name="connsiteX7" fmla="*/ 0 w 7632000"/>
              <a:gd name="connsiteY7" fmla="*/ 1588 h 6858000"/>
              <a:gd name="connsiteX8" fmla="*/ 0 w 7632000"/>
              <a:gd name="connsiteY8" fmla="*/ 0 h 6858000"/>
              <a:gd name="connsiteX0" fmla="*/ 0 w 7270050"/>
              <a:gd name="connsiteY0" fmla="*/ 0 h 6858000"/>
              <a:gd name="connsiteX1" fmla="*/ 7270050 w 7270050"/>
              <a:gd name="connsiteY1" fmla="*/ 0 h 6858000"/>
              <a:gd name="connsiteX2" fmla="*/ 7241475 w 7270050"/>
              <a:gd name="connsiteY2" fmla="*/ 6853238 h 6858000"/>
              <a:gd name="connsiteX3" fmla="*/ 2291650 w 7270050"/>
              <a:gd name="connsiteY3" fmla="*/ 6858000 h 6858000"/>
              <a:gd name="connsiteX4" fmla="*/ 2291650 w 7270050"/>
              <a:gd name="connsiteY4" fmla="*/ 6444218 h 6858000"/>
              <a:gd name="connsiteX5" fmla="*/ 2291650 w 7270050"/>
              <a:gd name="connsiteY5" fmla="*/ 2287588 h 6858000"/>
              <a:gd name="connsiteX6" fmla="*/ 7767 w 7270050"/>
              <a:gd name="connsiteY6" fmla="*/ 1588 h 6858000"/>
              <a:gd name="connsiteX7" fmla="*/ 0 w 7270050"/>
              <a:gd name="connsiteY7" fmla="*/ 1588 h 6858000"/>
              <a:gd name="connsiteX8" fmla="*/ 0 w 7270050"/>
              <a:gd name="connsiteY8" fmla="*/ 0 h 6858000"/>
              <a:gd name="connsiteX0" fmla="*/ 0 w 7270050"/>
              <a:gd name="connsiteY0" fmla="*/ 0 h 6858001"/>
              <a:gd name="connsiteX1" fmla="*/ 7270050 w 7270050"/>
              <a:gd name="connsiteY1" fmla="*/ 0 h 6858001"/>
              <a:gd name="connsiteX2" fmla="*/ 7255763 w 7270050"/>
              <a:gd name="connsiteY2" fmla="*/ 6858001 h 6858001"/>
              <a:gd name="connsiteX3" fmla="*/ 2291650 w 7270050"/>
              <a:gd name="connsiteY3" fmla="*/ 6858000 h 6858001"/>
              <a:gd name="connsiteX4" fmla="*/ 2291650 w 7270050"/>
              <a:gd name="connsiteY4" fmla="*/ 6444218 h 6858001"/>
              <a:gd name="connsiteX5" fmla="*/ 2291650 w 7270050"/>
              <a:gd name="connsiteY5" fmla="*/ 2287588 h 6858001"/>
              <a:gd name="connsiteX6" fmla="*/ 7767 w 7270050"/>
              <a:gd name="connsiteY6" fmla="*/ 1588 h 6858001"/>
              <a:gd name="connsiteX7" fmla="*/ 0 w 7270050"/>
              <a:gd name="connsiteY7" fmla="*/ 1588 h 6858001"/>
              <a:gd name="connsiteX8" fmla="*/ 0 w 7270050"/>
              <a:gd name="connsiteY8" fmla="*/ 0 h 6858001"/>
              <a:gd name="connsiteX0" fmla="*/ 0 w 7270050"/>
              <a:gd name="connsiteY0" fmla="*/ 0 h 6858001"/>
              <a:gd name="connsiteX1" fmla="*/ 7270050 w 7270050"/>
              <a:gd name="connsiteY1" fmla="*/ 0 h 6858001"/>
              <a:gd name="connsiteX2" fmla="*/ 6931913 w 7270050"/>
              <a:gd name="connsiteY2" fmla="*/ 6858001 h 6858001"/>
              <a:gd name="connsiteX3" fmla="*/ 2291650 w 7270050"/>
              <a:gd name="connsiteY3" fmla="*/ 6858000 h 6858001"/>
              <a:gd name="connsiteX4" fmla="*/ 2291650 w 7270050"/>
              <a:gd name="connsiteY4" fmla="*/ 6444218 h 6858001"/>
              <a:gd name="connsiteX5" fmla="*/ 2291650 w 7270050"/>
              <a:gd name="connsiteY5" fmla="*/ 2287588 h 6858001"/>
              <a:gd name="connsiteX6" fmla="*/ 7767 w 7270050"/>
              <a:gd name="connsiteY6" fmla="*/ 1588 h 6858001"/>
              <a:gd name="connsiteX7" fmla="*/ 0 w 7270050"/>
              <a:gd name="connsiteY7" fmla="*/ 1588 h 6858001"/>
              <a:gd name="connsiteX8" fmla="*/ 0 w 7270050"/>
              <a:gd name="connsiteY8" fmla="*/ 0 h 6858001"/>
              <a:gd name="connsiteX0" fmla="*/ 0 w 7271425"/>
              <a:gd name="connsiteY0" fmla="*/ 0 h 6858000"/>
              <a:gd name="connsiteX1" fmla="*/ 7270050 w 7271425"/>
              <a:gd name="connsiteY1" fmla="*/ 0 h 6858000"/>
              <a:gd name="connsiteX2" fmla="*/ 7270051 w 7271425"/>
              <a:gd name="connsiteY2" fmla="*/ 6848476 h 6858000"/>
              <a:gd name="connsiteX3" fmla="*/ 2291650 w 7271425"/>
              <a:gd name="connsiteY3" fmla="*/ 6858000 h 6858000"/>
              <a:gd name="connsiteX4" fmla="*/ 2291650 w 7271425"/>
              <a:gd name="connsiteY4" fmla="*/ 6444218 h 6858000"/>
              <a:gd name="connsiteX5" fmla="*/ 2291650 w 7271425"/>
              <a:gd name="connsiteY5" fmla="*/ 2287588 h 6858000"/>
              <a:gd name="connsiteX6" fmla="*/ 7767 w 7271425"/>
              <a:gd name="connsiteY6" fmla="*/ 1588 h 6858000"/>
              <a:gd name="connsiteX7" fmla="*/ 0 w 7271425"/>
              <a:gd name="connsiteY7" fmla="*/ 1588 h 6858000"/>
              <a:gd name="connsiteX8" fmla="*/ 0 w 727142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71425" h="6858000">
                <a:moveTo>
                  <a:pt x="0" y="0"/>
                </a:moveTo>
                <a:lnTo>
                  <a:pt x="7270050" y="0"/>
                </a:lnTo>
                <a:cubicBezTo>
                  <a:pt x="7265288" y="2286000"/>
                  <a:pt x="7274813" y="4562476"/>
                  <a:pt x="7270051" y="6848476"/>
                </a:cubicBezTo>
                <a:lnTo>
                  <a:pt x="2291650" y="6858000"/>
                </a:lnTo>
                <a:lnTo>
                  <a:pt x="2291650" y="6444218"/>
                </a:lnTo>
                <a:lnTo>
                  <a:pt x="2291650" y="2287588"/>
                </a:lnTo>
                <a:cubicBezTo>
                  <a:pt x="1030756" y="2287588"/>
                  <a:pt x="7767" y="1263651"/>
                  <a:pt x="7767" y="1588"/>
                </a:cubicBezTo>
                <a:lnTo>
                  <a:pt x="0" y="158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905500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905500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28916-E41E-452F-9B34-7E89E62D1E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162324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10 November 2023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934317"/>
      </p:ext>
    </p:extLst>
  </p:cSld>
  <p:clrMapOvr>
    <a:masterClrMapping/>
  </p:clrMapOvr>
  <p:transition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-PHOTO-2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62722016-390D-4AA3-9267-8DCD89E38F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06079" y="-2"/>
            <a:ext cx="6507275" cy="6863318"/>
          </a:xfrm>
          <a:custGeom>
            <a:avLst/>
            <a:gdLst>
              <a:gd name="connsiteX0" fmla="*/ 0 w 4597199"/>
              <a:gd name="connsiteY0" fmla="*/ 0 h 4593599"/>
              <a:gd name="connsiteX1" fmla="*/ 4597199 w 4597199"/>
              <a:gd name="connsiteY1" fmla="*/ 0 h 4593599"/>
              <a:gd name="connsiteX2" fmla="*/ 4597199 w 4597199"/>
              <a:gd name="connsiteY2" fmla="*/ 4593599 h 4593599"/>
              <a:gd name="connsiteX3" fmla="*/ 761399 w 4597199"/>
              <a:gd name="connsiteY3" fmla="*/ 4593599 h 4593599"/>
              <a:gd name="connsiteX4" fmla="*/ 0 w 4597199"/>
              <a:gd name="connsiteY4" fmla="*/ 3833781 h 4593599"/>
              <a:gd name="connsiteX5" fmla="*/ 0 w 4597199"/>
              <a:gd name="connsiteY5" fmla="*/ 3828704 h 4593599"/>
              <a:gd name="connsiteX6" fmla="*/ 761400 w 4597199"/>
              <a:gd name="connsiteY6" fmla="*/ 3828704 h 4593599"/>
              <a:gd name="connsiteX7" fmla="*/ 0 w 4597199"/>
              <a:gd name="connsiteY7" fmla="*/ 3068885 h 4593599"/>
              <a:gd name="connsiteX8" fmla="*/ 0 w 4597199"/>
              <a:gd name="connsiteY8" fmla="*/ 3063809 h 4593599"/>
              <a:gd name="connsiteX9" fmla="*/ 761400 w 4597199"/>
              <a:gd name="connsiteY9" fmla="*/ 3063809 h 4593599"/>
              <a:gd name="connsiteX10" fmla="*/ 0 w 4597199"/>
              <a:gd name="connsiteY10" fmla="*/ 2301191 h 4593599"/>
              <a:gd name="connsiteX11" fmla="*/ 0 w 4597199"/>
              <a:gd name="connsiteY11" fmla="*/ 2296096 h 4593599"/>
              <a:gd name="connsiteX12" fmla="*/ 761400 w 4597199"/>
              <a:gd name="connsiteY12" fmla="*/ 2296096 h 4593599"/>
              <a:gd name="connsiteX13" fmla="*/ 0 w 4597199"/>
              <a:gd name="connsiteY13" fmla="*/ 1536277 h 4593599"/>
              <a:gd name="connsiteX14" fmla="*/ 0 w 4597199"/>
              <a:gd name="connsiteY14" fmla="*/ 1531200 h 4593599"/>
              <a:gd name="connsiteX15" fmla="*/ 761400 w 4597199"/>
              <a:gd name="connsiteY15" fmla="*/ 1531200 h 4593599"/>
              <a:gd name="connsiteX16" fmla="*/ 0 w 4597199"/>
              <a:gd name="connsiteY16" fmla="*/ 771381 h 4593599"/>
              <a:gd name="connsiteX17" fmla="*/ 0 w 4597199"/>
              <a:gd name="connsiteY17" fmla="*/ 766304 h 4593599"/>
              <a:gd name="connsiteX18" fmla="*/ 761400 w 4597199"/>
              <a:gd name="connsiteY18" fmla="*/ 766304 h 4593599"/>
              <a:gd name="connsiteX19" fmla="*/ 0 w 4597199"/>
              <a:gd name="connsiteY19" fmla="*/ 5086 h 4593599"/>
              <a:gd name="connsiteX0" fmla="*/ 0 w 4597199"/>
              <a:gd name="connsiteY0" fmla="*/ 0 h 4593599"/>
              <a:gd name="connsiteX1" fmla="*/ 4340812 w 4597199"/>
              <a:gd name="connsiteY1" fmla="*/ 0 h 4593599"/>
              <a:gd name="connsiteX2" fmla="*/ 4597199 w 4597199"/>
              <a:gd name="connsiteY2" fmla="*/ 4593599 h 4593599"/>
              <a:gd name="connsiteX3" fmla="*/ 761399 w 4597199"/>
              <a:gd name="connsiteY3" fmla="*/ 4593599 h 4593599"/>
              <a:gd name="connsiteX4" fmla="*/ 0 w 4597199"/>
              <a:gd name="connsiteY4" fmla="*/ 3833781 h 4593599"/>
              <a:gd name="connsiteX5" fmla="*/ 0 w 4597199"/>
              <a:gd name="connsiteY5" fmla="*/ 3828704 h 4593599"/>
              <a:gd name="connsiteX6" fmla="*/ 761400 w 4597199"/>
              <a:gd name="connsiteY6" fmla="*/ 3828704 h 4593599"/>
              <a:gd name="connsiteX7" fmla="*/ 0 w 4597199"/>
              <a:gd name="connsiteY7" fmla="*/ 3068885 h 4593599"/>
              <a:gd name="connsiteX8" fmla="*/ 0 w 4597199"/>
              <a:gd name="connsiteY8" fmla="*/ 3063809 h 4593599"/>
              <a:gd name="connsiteX9" fmla="*/ 761400 w 4597199"/>
              <a:gd name="connsiteY9" fmla="*/ 3063809 h 4593599"/>
              <a:gd name="connsiteX10" fmla="*/ 0 w 4597199"/>
              <a:gd name="connsiteY10" fmla="*/ 2301191 h 4593599"/>
              <a:gd name="connsiteX11" fmla="*/ 0 w 4597199"/>
              <a:gd name="connsiteY11" fmla="*/ 2296096 h 4593599"/>
              <a:gd name="connsiteX12" fmla="*/ 761400 w 4597199"/>
              <a:gd name="connsiteY12" fmla="*/ 2296096 h 4593599"/>
              <a:gd name="connsiteX13" fmla="*/ 0 w 4597199"/>
              <a:gd name="connsiteY13" fmla="*/ 1536277 h 4593599"/>
              <a:gd name="connsiteX14" fmla="*/ 0 w 4597199"/>
              <a:gd name="connsiteY14" fmla="*/ 1531200 h 4593599"/>
              <a:gd name="connsiteX15" fmla="*/ 761400 w 4597199"/>
              <a:gd name="connsiteY15" fmla="*/ 1531200 h 4593599"/>
              <a:gd name="connsiteX16" fmla="*/ 0 w 4597199"/>
              <a:gd name="connsiteY16" fmla="*/ 771381 h 4593599"/>
              <a:gd name="connsiteX17" fmla="*/ 0 w 4597199"/>
              <a:gd name="connsiteY17" fmla="*/ 766304 h 4593599"/>
              <a:gd name="connsiteX18" fmla="*/ 761400 w 4597199"/>
              <a:gd name="connsiteY18" fmla="*/ 766304 h 4593599"/>
              <a:gd name="connsiteX19" fmla="*/ 0 w 4597199"/>
              <a:gd name="connsiteY19" fmla="*/ 5086 h 4593599"/>
              <a:gd name="connsiteX20" fmla="*/ 0 w 4597199"/>
              <a:gd name="connsiteY20" fmla="*/ 0 h 4593599"/>
              <a:gd name="connsiteX0" fmla="*/ 0 w 4344374"/>
              <a:gd name="connsiteY0" fmla="*/ 0 h 4597160"/>
              <a:gd name="connsiteX1" fmla="*/ 4340812 w 4344374"/>
              <a:gd name="connsiteY1" fmla="*/ 0 h 4597160"/>
              <a:gd name="connsiteX2" fmla="*/ 4344374 w 4344374"/>
              <a:gd name="connsiteY2" fmla="*/ 4597160 h 4597160"/>
              <a:gd name="connsiteX3" fmla="*/ 761399 w 4344374"/>
              <a:gd name="connsiteY3" fmla="*/ 4593599 h 4597160"/>
              <a:gd name="connsiteX4" fmla="*/ 0 w 4344374"/>
              <a:gd name="connsiteY4" fmla="*/ 3833781 h 4597160"/>
              <a:gd name="connsiteX5" fmla="*/ 0 w 4344374"/>
              <a:gd name="connsiteY5" fmla="*/ 3828704 h 4597160"/>
              <a:gd name="connsiteX6" fmla="*/ 761400 w 4344374"/>
              <a:gd name="connsiteY6" fmla="*/ 3828704 h 4597160"/>
              <a:gd name="connsiteX7" fmla="*/ 0 w 4344374"/>
              <a:gd name="connsiteY7" fmla="*/ 3068885 h 4597160"/>
              <a:gd name="connsiteX8" fmla="*/ 0 w 4344374"/>
              <a:gd name="connsiteY8" fmla="*/ 3063809 h 4597160"/>
              <a:gd name="connsiteX9" fmla="*/ 761400 w 4344374"/>
              <a:gd name="connsiteY9" fmla="*/ 3063809 h 4597160"/>
              <a:gd name="connsiteX10" fmla="*/ 0 w 4344374"/>
              <a:gd name="connsiteY10" fmla="*/ 2301191 h 4597160"/>
              <a:gd name="connsiteX11" fmla="*/ 0 w 4344374"/>
              <a:gd name="connsiteY11" fmla="*/ 2296096 h 4597160"/>
              <a:gd name="connsiteX12" fmla="*/ 761400 w 4344374"/>
              <a:gd name="connsiteY12" fmla="*/ 2296096 h 4597160"/>
              <a:gd name="connsiteX13" fmla="*/ 0 w 4344374"/>
              <a:gd name="connsiteY13" fmla="*/ 1536277 h 4597160"/>
              <a:gd name="connsiteX14" fmla="*/ 0 w 4344374"/>
              <a:gd name="connsiteY14" fmla="*/ 1531200 h 4597160"/>
              <a:gd name="connsiteX15" fmla="*/ 761400 w 4344374"/>
              <a:gd name="connsiteY15" fmla="*/ 1531200 h 4597160"/>
              <a:gd name="connsiteX16" fmla="*/ 0 w 4344374"/>
              <a:gd name="connsiteY16" fmla="*/ 771381 h 4597160"/>
              <a:gd name="connsiteX17" fmla="*/ 0 w 4344374"/>
              <a:gd name="connsiteY17" fmla="*/ 766304 h 4597160"/>
              <a:gd name="connsiteX18" fmla="*/ 761400 w 4344374"/>
              <a:gd name="connsiteY18" fmla="*/ 766304 h 4597160"/>
              <a:gd name="connsiteX19" fmla="*/ 0 w 4344374"/>
              <a:gd name="connsiteY19" fmla="*/ 5086 h 4597160"/>
              <a:gd name="connsiteX20" fmla="*/ 0 w 4344374"/>
              <a:gd name="connsiteY20" fmla="*/ 0 h 4597160"/>
              <a:gd name="connsiteX0" fmla="*/ 0 w 4344374"/>
              <a:gd name="connsiteY0" fmla="*/ 0 h 4597160"/>
              <a:gd name="connsiteX1" fmla="*/ 4233984 w 4344374"/>
              <a:gd name="connsiteY1" fmla="*/ 0 h 4597160"/>
              <a:gd name="connsiteX2" fmla="*/ 4344374 w 4344374"/>
              <a:gd name="connsiteY2" fmla="*/ 4597160 h 4597160"/>
              <a:gd name="connsiteX3" fmla="*/ 761399 w 4344374"/>
              <a:gd name="connsiteY3" fmla="*/ 4593599 h 4597160"/>
              <a:gd name="connsiteX4" fmla="*/ 0 w 4344374"/>
              <a:gd name="connsiteY4" fmla="*/ 3833781 h 4597160"/>
              <a:gd name="connsiteX5" fmla="*/ 0 w 4344374"/>
              <a:gd name="connsiteY5" fmla="*/ 3828704 h 4597160"/>
              <a:gd name="connsiteX6" fmla="*/ 761400 w 4344374"/>
              <a:gd name="connsiteY6" fmla="*/ 3828704 h 4597160"/>
              <a:gd name="connsiteX7" fmla="*/ 0 w 4344374"/>
              <a:gd name="connsiteY7" fmla="*/ 3068885 h 4597160"/>
              <a:gd name="connsiteX8" fmla="*/ 0 w 4344374"/>
              <a:gd name="connsiteY8" fmla="*/ 3063809 h 4597160"/>
              <a:gd name="connsiteX9" fmla="*/ 761400 w 4344374"/>
              <a:gd name="connsiteY9" fmla="*/ 3063809 h 4597160"/>
              <a:gd name="connsiteX10" fmla="*/ 0 w 4344374"/>
              <a:gd name="connsiteY10" fmla="*/ 2301191 h 4597160"/>
              <a:gd name="connsiteX11" fmla="*/ 0 w 4344374"/>
              <a:gd name="connsiteY11" fmla="*/ 2296096 h 4597160"/>
              <a:gd name="connsiteX12" fmla="*/ 761400 w 4344374"/>
              <a:gd name="connsiteY12" fmla="*/ 2296096 h 4597160"/>
              <a:gd name="connsiteX13" fmla="*/ 0 w 4344374"/>
              <a:gd name="connsiteY13" fmla="*/ 1536277 h 4597160"/>
              <a:gd name="connsiteX14" fmla="*/ 0 w 4344374"/>
              <a:gd name="connsiteY14" fmla="*/ 1531200 h 4597160"/>
              <a:gd name="connsiteX15" fmla="*/ 761400 w 4344374"/>
              <a:gd name="connsiteY15" fmla="*/ 1531200 h 4597160"/>
              <a:gd name="connsiteX16" fmla="*/ 0 w 4344374"/>
              <a:gd name="connsiteY16" fmla="*/ 771381 h 4597160"/>
              <a:gd name="connsiteX17" fmla="*/ 0 w 4344374"/>
              <a:gd name="connsiteY17" fmla="*/ 766304 h 4597160"/>
              <a:gd name="connsiteX18" fmla="*/ 761400 w 4344374"/>
              <a:gd name="connsiteY18" fmla="*/ 766304 h 4597160"/>
              <a:gd name="connsiteX19" fmla="*/ 0 w 4344374"/>
              <a:gd name="connsiteY19" fmla="*/ 5086 h 4597160"/>
              <a:gd name="connsiteX20" fmla="*/ 0 w 4344374"/>
              <a:gd name="connsiteY20" fmla="*/ 0 h 4597160"/>
              <a:gd name="connsiteX0" fmla="*/ 0 w 4358677"/>
              <a:gd name="connsiteY0" fmla="*/ 0 h 4597160"/>
              <a:gd name="connsiteX1" fmla="*/ 4358617 w 4358677"/>
              <a:gd name="connsiteY1" fmla="*/ 0 h 4597160"/>
              <a:gd name="connsiteX2" fmla="*/ 4344374 w 4358677"/>
              <a:gd name="connsiteY2" fmla="*/ 4597160 h 4597160"/>
              <a:gd name="connsiteX3" fmla="*/ 761399 w 4358677"/>
              <a:gd name="connsiteY3" fmla="*/ 4593599 h 4597160"/>
              <a:gd name="connsiteX4" fmla="*/ 0 w 4358677"/>
              <a:gd name="connsiteY4" fmla="*/ 3833781 h 4597160"/>
              <a:gd name="connsiteX5" fmla="*/ 0 w 4358677"/>
              <a:gd name="connsiteY5" fmla="*/ 3828704 h 4597160"/>
              <a:gd name="connsiteX6" fmla="*/ 761400 w 4358677"/>
              <a:gd name="connsiteY6" fmla="*/ 3828704 h 4597160"/>
              <a:gd name="connsiteX7" fmla="*/ 0 w 4358677"/>
              <a:gd name="connsiteY7" fmla="*/ 3068885 h 4597160"/>
              <a:gd name="connsiteX8" fmla="*/ 0 w 4358677"/>
              <a:gd name="connsiteY8" fmla="*/ 3063809 h 4597160"/>
              <a:gd name="connsiteX9" fmla="*/ 761400 w 4358677"/>
              <a:gd name="connsiteY9" fmla="*/ 3063809 h 4597160"/>
              <a:gd name="connsiteX10" fmla="*/ 0 w 4358677"/>
              <a:gd name="connsiteY10" fmla="*/ 2301191 h 4597160"/>
              <a:gd name="connsiteX11" fmla="*/ 0 w 4358677"/>
              <a:gd name="connsiteY11" fmla="*/ 2296096 h 4597160"/>
              <a:gd name="connsiteX12" fmla="*/ 761400 w 4358677"/>
              <a:gd name="connsiteY12" fmla="*/ 2296096 h 4597160"/>
              <a:gd name="connsiteX13" fmla="*/ 0 w 4358677"/>
              <a:gd name="connsiteY13" fmla="*/ 1536277 h 4597160"/>
              <a:gd name="connsiteX14" fmla="*/ 0 w 4358677"/>
              <a:gd name="connsiteY14" fmla="*/ 1531200 h 4597160"/>
              <a:gd name="connsiteX15" fmla="*/ 761400 w 4358677"/>
              <a:gd name="connsiteY15" fmla="*/ 1531200 h 4597160"/>
              <a:gd name="connsiteX16" fmla="*/ 0 w 4358677"/>
              <a:gd name="connsiteY16" fmla="*/ 771381 h 4597160"/>
              <a:gd name="connsiteX17" fmla="*/ 0 w 4358677"/>
              <a:gd name="connsiteY17" fmla="*/ 766304 h 4597160"/>
              <a:gd name="connsiteX18" fmla="*/ 761400 w 4358677"/>
              <a:gd name="connsiteY18" fmla="*/ 766304 h 4597160"/>
              <a:gd name="connsiteX19" fmla="*/ 0 w 4358677"/>
              <a:gd name="connsiteY19" fmla="*/ 5086 h 4597160"/>
              <a:gd name="connsiteX20" fmla="*/ 0 w 4358677"/>
              <a:gd name="connsiteY20" fmla="*/ 0 h 459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58677" h="4597160">
                <a:moveTo>
                  <a:pt x="0" y="0"/>
                </a:moveTo>
                <a:lnTo>
                  <a:pt x="4358617" y="0"/>
                </a:lnTo>
                <a:cubicBezTo>
                  <a:pt x="4359804" y="1532387"/>
                  <a:pt x="4343187" y="3064773"/>
                  <a:pt x="4344374" y="4597160"/>
                </a:cubicBezTo>
                <a:lnTo>
                  <a:pt x="761399" y="4593599"/>
                </a:lnTo>
                <a:lnTo>
                  <a:pt x="0" y="3833781"/>
                </a:lnTo>
                <a:lnTo>
                  <a:pt x="0" y="3828704"/>
                </a:lnTo>
                <a:lnTo>
                  <a:pt x="761400" y="3828704"/>
                </a:lnTo>
                <a:lnTo>
                  <a:pt x="0" y="3068885"/>
                </a:lnTo>
                <a:lnTo>
                  <a:pt x="0" y="3063809"/>
                </a:lnTo>
                <a:lnTo>
                  <a:pt x="761400" y="3063809"/>
                </a:lnTo>
                <a:lnTo>
                  <a:pt x="0" y="2301191"/>
                </a:lnTo>
                <a:lnTo>
                  <a:pt x="0" y="2296096"/>
                </a:lnTo>
                <a:lnTo>
                  <a:pt x="761400" y="2296096"/>
                </a:lnTo>
                <a:lnTo>
                  <a:pt x="0" y="1536277"/>
                </a:lnTo>
                <a:lnTo>
                  <a:pt x="0" y="1531200"/>
                </a:lnTo>
                <a:lnTo>
                  <a:pt x="761400" y="1531200"/>
                </a:lnTo>
                <a:lnTo>
                  <a:pt x="0" y="771381"/>
                </a:lnTo>
                <a:lnTo>
                  <a:pt x="0" y="766304"/>
                </a:lnTo>
                <a:lnTo>
                  <a:pt x="761400" y="766304"/>
                </a:lnTo>
                <a:lnTo>
                  <a:pt x="0" y="508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325079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325079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28916-E41E-452F-9B34-7E89E62D1E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162324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10 November 2023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181992"/>
      </p:ext>
    </p:extLst>
  </p:cSld>
  <p:clrMapOvr>
    <a:masterClrMapping/>
  </p:clrMapOvr>
  <p:transition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-PHOTO-3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29FB13F-F481-4850-8A44-6B7F025113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7038" y="0"/>
            <a:ext cx="5714962" cy="6858000"/>
          </a:xfrm>
          <a:custGeom>
            <a:avLst/>
            <a:gdLst>
              <a:gd name="connsiteX0" fmla="*/ 0 w 6091200"/>
              <a:gd name="connsiteY0" fmla="*/ 0 h 6858000"/>
              <a:gd name="connsiteX1" fmla="*/ 6091200 w 6091200"/>
              <a:gd name="connsiteY1" fmla="*/ 0 h 6858000"/>
              <a:gd name="connsiteX2" fmla="*/ 6091200 w 6091200"/>
              <a:gd name="connsiteY2" fmla="*/ 6858000 h 6858000"/>
              <a:gd name="connsiteX3" fmla="*/ 2286000 w 6091200"/>
              <a:gd name="connsiteY3" fmla="*/ 6858000 h 6858000"/>
              <a:gd name="connsiteX4" fmla="*/ 2286000 w 6091200"/>
              <a:gd name="connsiteY4" fmla="*/ 3429000 h 6858000"/>
              <a:gd name="connsiteX5" fmla="*/ 0 w 6091200"/>
              <a:gd name="connsiteY5" fmla="*/ 3429000 h 6858000"/>
              <a:gd name="connsiteX0" fmla="*/ 0 w 6091200"/>
              <a:gd name="connsiteY0" fmla="*/ 0 h 6858000"/>
              <a:gd name="connsiteX1" fmla="*/ 5714962 w 6091200"/>
              <a:gd name="connsiteY1" fmla="*/ 0 h 6858000"/>
              <a:gd name="connsiteX2" fmla="*/ 6091200 w 6091200"/>
              <a:gd name="connsiteY2" fmla="*/ 6858000 h 6858000"/>
              <a:gd name="connsiteX3" fmla="*/ 2286000 w 6091200"/>
              <a:gd name="connsiteY3" fmla="*/ 6858000 h 6858000"/>
              <a:gd name="connsiteX4" fmla="*/ 2286000 w 6091200"/>
              <a:gd name="connsiteY4" fmla="*/ 3429000 h 6858000"/>
              <a:gd name="connsiteX5" fmla="*/ 0 w 6091200"/>
              <a:gd name="connsiteY5" fmla="*/ 3429000 h 6858000"/>
              <a:gd name="connsiteX6" fmla="*/ 0 w 6091200"/>
              <a:gd name="connsiteY6" fmla="*/ 0 h 6858000"/>
              <a:gd name="connsiteX0" fmla="*/ 0 w 5714962"/>
              <a:gd name="connsiteY0" fmla="*/ 0 h 6858000"/>
              <a:gd name="connsiteX1" fmla="*/ 5714962 w 5714962"/>
              <a:gd name="connsiteY1" fmla="*/ 0 h 6858000"/>
              <a:gd name="connsiteX2" fmla="*/ 5705438 w 5714962"/>
              <a:gd name="connsiteY2" fmla="*/ 6858000 h 6858000"/>
              <a:gd name="connsiteX3" fmla="*/ 2286000 w 5714962"/>
              <a:gd name="connsiteY3" fmla="*/ 6858000 h 6858000"/>
              <a:gd name="connsiteX4" fmla="*/ 2286000 w 5714962"/>
              <a:gd name="connsiteY4" fmla="*/ 3429000 h 6858000"/>
              <a:gd name="connsiteX5" fmla="*/ 0 w 5714962"/>
              <a:gd name="connsiteY5" fmla="*/ 3429000 h 6858000"/>
              <a:gd name="connsiteX6" fmla="*/ 0 w 571496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14962" h="6858000">
                <a:moveTo>
                  <a:pt x="0" y="0"/>
                </a:moveTo>
                <a:lnTo>
                  <a:pt x="5714962" y="0"/>
                </a:lnTo>
                <a:cubicBezTo>
                  <a:pt x="5711787" y="2286000"/>
                  <a:pt x="5708613" y="4572000"/>
                  <a:pt x="5705438" y="6858000"/>
                </a:cubicBezTo>
                <a:lnTo>
                  <a:pt x="2286000" y="6858000"/>
                </a:lnTo>
                <a:lnTo>
                  <a:pt x="228600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905500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905500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28916-E41E-452F-9B34-7E89E62D1E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162324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10 November 2023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975794"/>
      </p:ext>
    </p:extLst>
  </p:cSld>
  <p:clrMapOvr>
    <a:masterClrMapping/>
  </p:clrMapOvr>
  <p:transition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-PHOTO-4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E9D88FC-E98C-4EEA-8137-242BC84351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19057" y="0"/>
            <a:ext cx="6849789" cy="6858000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4238057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4238057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28916-E41E-452F-9B34-7E89E62D1E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162324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10 November 2023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892558"/>
      </p:ext>
    </p:extLst>
  </p:cSld>
  <p:clrMapOvr>
    <a:masterClrMapping/>
  </p:clrMapOvr>
  <p:transition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-PHOTO-1_Title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819A17B-6864-4D46-AA5B-EE9CE68918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21950" y="0"/>
            <a:ext cx="7271425" cy="6858000"/>
          </a:xfrm>
          <a:custGeom>
            <a:avLst/>
            <a:gdLst>
              <a:gd name="connsiteX0" fmla="*/ 0 w 7632000"/>
              <a:gd name="connsiteY0" fmla="*/ 0 h 6858000"/>
              <a:gd name="connsiteX1" fmla="*/ 7632000 w 7632000"/>
              <a:gd name="connsiteY1" fmla="*/ 0 h 6858000"/>
              <a:gd name="connsiteX2" fmla="*/ 7632000 w 7632000"/>
              <a:gd name="connsiteY2" fmla="*/ 6858000 h 6858000"/>
              <a:gd name="connsiteX3" fmla="*/ 2291650 w 7632000"/>
              <a:gd name="connsiteY3" fmla="*/ 6858000 h 6858000"/>
              <a:gd name="connsiteX4" fmla="*/ 2291650 w 7632000"/>
              <a:gd name="connsiteY4" fmla="*/ 6444218 h 6858000"/>
              <a:gd name="connsiteX5" fmla="*/ 2291650 w 7632000"/>
              <a:gd name="connsiteY5" fmla="*/ 2287588 h 6858000"/>
              <a:gd name="connsiteX6" fmla="*/ 7767 w 7632000"/>
              <a:gd name="connsiteY6" fmla="*/ 1588 h 6858000"/>
              <a:gd name="connsiteX7" fmla="*/ 0 w 7632000"/>
              <a:gd name="connsiteY7" fmla="*/ 1588 h 6858000"/>
              <a:gd name="connsiteX0" fmla="*/ 0 w 7632000"/>
              <a:gd name="connsiteY0" fmla="*/ 0 h 6858000"/>
              <a:gd name="connsiteX1" fmla="*/ 7632000 w 7632000"/>
              <a:gd name="connsiteY1" fmla="*/ 0 h 6858000"/>
              <a:gd name="connsiteX2" fmla="*/ 7241475 w 7632000"/>
              <a:gd name="connsiteY2" fmla="*/ 6853238 h 6858000"/>
              <a:gd name="connsiteX3" fmla="*/ 2291650 w 7632000"/>
              <a:gd name="connsiteY3" fmla="*/ 6858000 h 6858000"/>
              <a:gd name="connsiteX4" fmla="*/ 2291650 w 7632000"/>
              <a:gd name="connsiteY4" fmla="*/ 6444218 h 6858000"/>
              <a:gd name="connsiteX5" fmla="*/ 2291650 w 7632000"/>
              <a:gd name="connsiteY5" fmla="*/ 2287588 h 6858000"/>
              <a:gd name="connsiteX6" fmla="*/ 7767 w 7632000"/>
              <a:gd name="connsiteY6" fmla="*/ 1588 h 6858000"/>
              <a:gd name="connsiteX7" fmla="*/ 0 w 7632000"/>
              <a:gd name="connsiteY7" fmla="*/ 1588 h 6858000"/>
              <a:gd name="connsiteX8" fmla="*/ 0 w 7632000"/>
              <a:gd name="connsiteY8" fmla="*/ 0 h 6858000"/>
              <a:gd name="connsiteX0" fmla="*/ 0 w 7270050"/>
              <a:gd name="connsiteY0" fmla="*/ 0 h 6858000"/>
              <a:gd name="connsiteX1" fmla="*/ 7270050 w 7270050"/>
              <a:gd name="connsiteY1" fmla="*/ 0 h 6858000"/>
              <a:gd name="connsiteX2" fmla="*/ 7241475 w 7270050"/>
              <a:gd name="connsiteY2" fmla="*/ 6853238 h 6858000"/>
              <a:gd name="connsiteX3" fmla="*/ 2291650 w 7270050"/>
              <a:gd name="connsiteY3" fmla="*/ 6858000 h 6858000"/>
              <a:gd name="connsiteX4" fmla="*/ 2291650 w 7270050"/>
              <a:gd name="connsiteY4" fmla="*/ 6444218 h 6858000"/>
              <a:gd name="connsiteX5" fmla="*/ 2291650 w 7270050"/>
              <a:gd name="connsiteY5" fmla="*/ 2287588 h 6858000"/>
              <a:gd name="connsiteX6" fmla="*/ 7767 w 7270050"/>
              <a:gd name="connsiteY6" fmla="*/ 1588 h 6858000"/>
              <a:gd name="connsiteX7" fmla="*/ 0 w 7270050"/>
              <a:gd name="connsiteY7" fmla="*/ 1588 h 6858000"/>
              <a:gd name="connsiteX8" fmla="*/ 0 w 7270050"/>
              <a:gd name="connsiteY8" fmla="*/ 0 h 6858000"/>
              <a:gd name="connsiteX0" fmla="*/ 0 w 7270050"/>
              <a:gd name="connsiteY0" fmla="*/ 0 h 6858001"/>
              <a:gd name="connsiteX1" fmla="*/ 7270050 w 7270050"/>
              <a:gd name="connsiteY1" fmla="*/ 0 h 6858001"/>
              <a:gd name="connsiteX2" fmla="*/ 7255763 w 7270050"/>
              <a:gd name="connsiteY2" fmla="*/ 6858001 h 6858001"/>
              <a:gd name="connsiteX3" fmla="*/ 2291650 w 7270050"/>
              <a:gd name="connsiteY3" fmla="*/ 6858000 h 6858001"/>
              <a:gd name="connsiteX4" fmla="*/ 2291650 w 7270050"/>
              <a:gd name="connsiteY4" fmla="*/ 6444218 h 6858001"/>
              <a:gd name="connsiteX5" fmla="*/ 2291650 w 7270050"/>
              <a:gd name="connsiteY5" fmla="*/ 2287588 h 6858001"/>
              <a:gd name="connsiteX6" fmla="*/ 7767 w 7270050"/>
              <a:gd name="connsiteY6" fmla="*/ 1588 h 6858001"/>
              <a:gd name="connsiteX7" fmla="*/ 0 w 7270050"/>
              <a:gd name="connsiteY7" fmla="*/ 1588 h 6858001"/>
              <a:gd name="connsiteX8" fmla="*/ 0 w 7270050"/>
              <a:gd name="connsiteY8" fmla="*/ 0 h 6858001"/>
              <a:gd name="connsiteX0" fmla="*/ 0 w 7270050"/>
              <a:gd name="connsiteY0" fmla="*/ 0 h 6858001"/>
              <a:gd name="connsiteX1" fmla="*/ 7270050 w 7270050"/>
              <a:gd name="connsiteY1" fmla="*/ 0 h 6858001"/>
              <a:gd name="connsiteX2" fmla="*/ 6931913 w 7270050"/>
              <a:gd name="connsiteY2" fmla="*/ 6858001 h 6858001"/>
              <a:gd name="connsiteX3" fmla="*/ 2291650 w 7270050"/>
              <a:gd name="connsiteY3" fmla="*/ 6858000 h 6858001"/>
              <a:gd name="connsiteX4" fmla="*/ 2291650 w 7270050"/>
              <a:gd name="connsiteY4" fmla="*/ 6444218 h 6858001"/>
              <a:gd name="connsiteX5" fmla="*/ 2291650 w 7270050"/>
              <a:gd name="connsiteY5" fmla="*/ 2287588 h 6858001"/>
              <a:gd name="connsiteX6" fmla="*/ 7767 w 7270050"/>
              <a:gd name="connsiteY6" fmla="*/ 1588 h 6858001"/>
              <a:gd name="connsiteX7" fmla="*/ 0 w 7270050"/>
              <a:gd name="connsiteY7" fmla="*/ 1588 h 6858001"/>
              <a:gd name="connsiteX8" fmla="*/ 0 w 7270050"/>
              <a:gd name="connsiteY8" fmla="*/ 0 h 6858001"/>
              <a:gd name="connsiteX0" fmla="*/ 0 w 7271425"/>
              <a:gd name="connsiteY0" fmla="*/ 0 h 6858000"/>
              <a:gd name="connsiteX1" fmla="*/ 7270050 w 7271425"/>
              <a:gd name="connsiteY1" fmla="*/ 0 h 6858000"/>
              <a:gd name="connsiteX2" fmla="*/ 7270051 w 7271425"/>
              <a:gd name="connsiteY2" fmla="*/ 6848476 h 6858000"/>
              <a:gd name="connsiteX3" fmla="*/ 2291650 w 7271425"/>
              <a:gd name="connsiteY3" fmla="*/ 6858000 h 6858000"/>
              <a:gd name="connsiteX4" fmla="*/ 2291650 w 7271425"/>
              <a:gd name="connsiteY4" fmla="*/ 6444218 h 6858000"/>
              <a:gd name="connsiteX5" fmla="*/ 2291650 w 7271425"/>
              <a:gd name="connsiteY5" fmla="*/ 2287588 h 6858000"/>
              <a:gd name="connsiteX6" fmla="*/ 7767 w 7271425"/>
              <a:gd name="connsiteY6" fmla="*/ 1588 h 6858000"/>
              <a:gd name="connsiteX7" fmla="*/ 0 w 7271425"/>
              <a:gd name="connsiteY7" fmla="*/ 1588 h 6858000"/>
              <a:gd name="connsiteX8" fmla="*/ 0 w 727142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71425" h="6858000">
                <a:moveTo>
                  <a:pt x="0" y="0"/>
                </a:moveTo>
                <a:lnTo>
                  <a:pt x="7270050" y="0"/>
                </a:lnTo>
                <a:cubicBezTo>
                  <a:pt x="7265288" y="2286000"/>
                  <a:pt x="7274813" y="4562476"/>
                  <a:pt x="7270051" y="6848476"/>
                </a:cubicBezTo>
                <a:lnTo>
                  <a:pt x="2291650" y="6858000"/>
                </a:lnTo>
                <a:lnTo>
                  <a:pt x="2291650" y="6444218"/>
                </a:lnTo>
                <a:lnTo>
                  <a:pt x="2291650" y="2287588"/>
                </a:lnTo>
                <a:cubicBezTo>
                  <a:pt x="1030756" y="2287588"/>
                  <a:pt x="7767" y="1263651"/>
                  <a:pt x="7767" y="1588"/>
                </a:cubicBezTo>
                <a:lnTo>
                  <a:pt x="0" y="158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905500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905500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28916-E41E-452F-9B34-7E89E62D1E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16232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10 November 2023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67286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Photo+BigQuote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1ED2F-ACED-4772-881E-91B4CA40A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05500" cy="6858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0" y="381000"/>
            <a:ext cx="5524500" cy="53721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994CCE3D-0857-40B5-B26B-615050BD500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608297"/>
      </p:ext>
    </p:extLst>
  </p:cSld>
  <p:clrMapOvr>
    <a:masterClrMapping/>
  </p:clrMapOvr>
  <p:transition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-PHOTO-2_Title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E76EBFB5-0A71-4F51-B5CD-294B48EBA7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06079" y="-2"/>
            <a:ext cx="6507275" cy="6863318"/>
          </a:xfrm>
          <a:custGeom>
            <a:avLst/>
            <a:gdLst>
              <a:gd name="connsiteX0" fmla="*/ 0 w 4597199"/>
              <a:gd name="connsiteY0" fmla="*/ 0 h 4593599"/>
              <a:gd name="connsiteX1" fmla="*/ 4597199 w 4597199"/>
              <a:gd name="connsiteY1" fmla="*/ 0 h 4593599"/>
              <a:gd name="connsiteX2" fmla="*/ 4597199 w 4597199"/>
              <a:gd name="connsiteY2" fmla="*/ 4593599 h 4593599"/>
              <a:gd name="connsiteX3" fmla="*/ 761399 w 4597199"/>
              <a:gd name="connsiteY3" fmla="*/ 4593599 h 4593599"/>
              <a:gd name="connsiteX4" fmla="*/ 0 w 4597199"/>
              <a:gd name="connsiteY4" fmla="*/ 3833781 h 4593599"/>
              <a:gd name="connsiteX5" fmla="*/ 0 w 4597199"/>
              <a:gd name="connsiteY5" fmla="*/ 3828704 h 4593599"/>
              <a:gd name="connsiteX6" fmla="*/ 761400 w 4597199"/>
              <a:gd name="connsiteY6" fmla="*/ 3828704 h 4593599"/>
              <a:gd name="connsiteX7" fmla="*/ 0 w 4597199"/>
              <a:gd name="connsiteY7" fmla="*/ 3068885 h 4593599"/>
              <a:gd name="connsiteX8" fmla="*/ 0 w 4597199"/>
              <a:gd name="connsiteY8" fmla="*/ 3063809 h 4593599"/>
              <a:gd name="connsiteX9" fmla="*/ 761400 w 4597199"/>
              <a:gd name="connsiteY9" fmla="*/ 3063809 h 4593599"/>
              <a:gd name="connsiteX10" fmla="*/ 0 w 4597199"/>
              <a:gd name="connsiteY10" fmla="*/ 2301191 h 4593599"/>
              <a:gd name="connsiteX11" fmla="*/ 0 w 4597199"/>
              <a:gd name="connsiteY11" fmla="*/ 2296096 h 4593599"/>
              <a:gd name="connsiteX12" fmla="*/ 761400 w 4597199"/>
              <a:gd name="connsiteY12" fmla="*/ 2296096 h 4593599"/>
              <a:gd name="connsiteX13" fmla="*/ 0 w 4597199"/>
              <a:gd name="connsiteY13" fmla="*/ 1536277 h 4593599"/>
              <a:gd name="connsiteX14" fmla="*/ 0 w 4597199"/>
              <a:gd name="connsiteY14" fmla="*/ 1531200 h 4593599"/>
              <a:gd name="connsiteX15" fmla="*/ 761400 w 4597199"/>
              <a:gd name="connsiteY15" fmla="*/ 1531200 h 4593599"/>
              <a:gd name="connsiteX16" fmla="*/ 0 w 4597199"/>
              <a:gd name="connsiteY16" fmla="*/ 771381 h 4593599"/>
              <a:gd name="connsiteX17" fmla="*/ 0 w 4597199"/>
              <a:gd name="connsiteY17" fmla="*/ 766304 h 4593599"/>
              <a:gd name="connsiteX18" fmla="*/ 761400 w 4597199"/>
              <a:gd name="connsiteY18" fmla="*/ 766304 h 4593599"/>
              <a:gd name="connsiteX19" fmla="*/ 0 w 4597199"/>
              <a:gd name="connsiteY19" fmla="*/ 5086 h 4593599"/>
              <a:gd name="connsiteX0" fmla="*/ 0 w 4597199"/>
              <a:gd name="connsiteY0" fmla="*/ 0 h 4593599"/>
              <a:gd name="connsiteX1" fmla="*/ 4340812 w 4597199"/>
              <a:gd name="connsiteY1" fmla="*/ 0 h 4593599"/>
              <a:gd name="connsiteX2" fmla="*/ 4597199 w 4597199"/>
              <a:gd name="connsiteY2" fmla="*/ 4593599 h 4593599"/>
              <a:gd name="connsiteX3" fmla="*/ 761399 w 4597199"/>
              <a:gd name="connsiteY3" fmla="*/ 4593599 h 4593599"/>
              <a:gd name="connsiteX4" fmla="*/ 0 w 4597199"/>
              <a:gd name="connsiteY4" fmla="*/ 3833781 h 4593599"/>
              <a:gd name="connsiteX5" fmla="*/ 0 w 4597199"/>
              <a:gd name="connsiteY5" fmla="*/ 3828704 h 4593599"/>
              <a:gd name="connsiteX6" fmla="*/ 761400 w 4597199"/>
              <a:gd name="connsiteY6" fmla="*/ 3828704 h 4593599"/>
              <a:gd name="connsiteX7" fmla="*/ 0 w 4597199"/>
              <a:gd name="connsiteY7" fmla="*/ 3068885 h 4593599"/>
              <a:gd name="connsiteX8" fmla="*/ 0 w 4597199"/>
              <a:gd name="connsiteY8" fmla="*/ 3063809 h 4593599"/>
              <a:gd name="connsiteX9" fmla="*/ 761400 w 4597199"/>
              <a:gd name="connsiteY9" fmla="*/ 3063809 h 4593599"/>
              <a:gd name="connsiteX10" fmla="*/ 0 w 4597199"/>
              <a:gd name="connsiteY10" fmla="*/ 2301191 h 4593599"/>
              <a:gd name="connsiteX11" fmla="*/ 0 w 4597199"/>
              <a:gd name="connsiteY11" fmla="*/ 2296096 h 4593599"/>
              <a:gd name="connsiteX12" fmla="*/ 761400 w 4597199"/>
              <a:gd name="connsiteY12" fmla="*/ 2296096 h 4593599"/>
              <a:gd name="connsiteX13" fmla="*/ 0 w 4597199"/>
              <a:gd name="connsiteY13" fmla="*/ 1536277 h 4593599"/>
              <a:gd name="connsiteX14" fmla="*/ 0 w 4597199"/>
              <a:gd name="connsiteY14" fmla="*/ 1531200 h 4593599"/>
              <a:gd name="connsiteX15" fmla="*/ 761400 w 4597199"/>
              <a:gd name="connsiteY15" fmla="*/ 1531200 h 4593599"/>
              <a:gd name="connsiteX16" fmla="*/ 0 w 4597199"/>
              <a:gd name="connsiteY16" fmla="*/ 771381 h 4593599"/>
              <a:gd name="connsiteX17" fmla="*/ 0 w 4597199"/>
              <a:gd name="connsiteY17" fmla="*/ 766304 h 4593599"/>
              <a:gd name="connsiteX18" fmla="*/ 761400 w 4597199"/>
              <a:gd name="connsiteY18" fmla="*/ 766304 h 4593599"/>
              <a:gd name="connsiteX19" fmla="*/ 0 w 4597199"/>
              <a:gd name="connsiteY19" fmla="*/ 5086 h 4593599"/>
              <a:gd name="connsiteX20" fmla="*/ 0 w 4597199"/>
              <a:gd name="connsiteY20" fmla="*/ 0 h 4593599"/>
              <a:gd name="connsiteX0" fmla="*/ 0 w 4344374"/>
              <a:gd name="connsiteY0" fmla="*/ 0 h 4597160"/>
              <a:gd name="connsiteX1" fmla="*/ 4340812 w 4344374"/>
              <a:gd name="connsiteY1" fmla="*/ 0 h 4597160"/>
              <a:gd name="connsiteX2" fmla="*/ 4344374 w 4344374"/>
              <a:gd name="connsiteY2" fmla="*/ 4597160 h 4597160"/>
              <a:gd name="connsiteX3" fmla="*/ 761399 w 4344374"/>
              <a:gd name="connsiteY3" fmla="*/ 4593599 h 4597160"/>
              <a:gd name="connsiteX4" fmla="*/ 0 w 4344374"/>
              <a:gd name="connsiteY4" fmla="*/ 3833781 h 4597160"/>
              <a:gd name="connsiteX5" fmla="*/ 0 w 4344374"/>
              <a:gd name="connsiteY5" fmla="*/ 3828704 h 4597160"/>
              <a:gd name="connsiteX6" fmla="*/ 761400 w 4344374"/>
              <a:gd name="connsiteY6" fmla="*/ 3828704 h 4597160"/>
              <a:gd name="connsiteX7" fmla="*/ 0 w 4344374"/>
              <a:gd name="connsiteY7" fmla="*/ 3068885 h 4597160"/>
              <a:gd name="connsiteX8" fmla="*/ 0 w 4344374"/>
              <a:gd name="connsiteY8" fmla="*/ 3063809 h 4597160"/>
              <a:gd name="connsiteX9" fmla="*/ 761400 w 4344374"/>
              <a:gd name="connsiteY9" fmla="*/ 3063809 h 4597160"/>
              <a:gd name="connsiteX10" fmla="*/ 0 w 4344374"/>
              <a:gd name="connsiteY10" fmla="*/ 2301191 h 4597160"/>
              <a:gd name="connsiteX11" fmla="*/ 0 w 4344374"/>
              <a:gd name="connsiteY11" fmla="*/ 2296096 h 4597160"/>
              <a:gd name="connsiteX12" fmla="*/ 761400 w 4344374"/>
              <a:gd name="connsiteY12" fmla="*/ 2296096 h 4597160"/>
              <a:gd name="connsiteX13" fmla="*/ 0 w 4344374"/>
              <a:gd name="connsiteY13" fmla="*/ 1536277 h 4597160"/>
              <a:gd name="connsiteX14" fmla="*/ 0 w 4344374"/>
              <a:gd name="connsiteY14" fmla="*/ 1531200 h 4597160"/>
              <a:gd name="connsiteX15" fmla="*/ 761400 w 4344374"/>
              <a:gd name="connsiteY15" fmla="*/ 1531200 h 4597160"/>
              <a:gd name="connsiteX16" fmla="*/ 0 w 4344374"/>
              <a:gd name="connsiteY16" fmla="*/ 771381 h 4597160"/>
              <a:gd name="connsiteX17" fmla="*/ 0 w 4344374"/>
              <a:gd name="connsiteY17" fmla="*/ 766304 h 4597160"/>
              <a:gd name="connsiteX18" fmla="*/ 761400 w 4344374"/>
              <a:gd name="connsiteY18" fmla="*/ 766304 h 4597160"/>
              <a:gd name="connsiteX19" fmla="*/ 0 w 4344374"/>
              <a:gd name="connsiteY19" fmla="*/ 5086 h 4597160"/>
              <a:gd name="connsiteX20" fmla="*/ 0 w 4344374"/>
              <a:gd name="connsiteY20" fmla="*/ 0 h 4597160"/>
              <a:gd name="connsiteX0" fmla="*/ 0 w 4344374"/>
              <a:gd name="connsiteY0" fmla="*/ 0 h 4597160"/>
              <a:gd name="connsiteX1" fmla="*/ 4233984 w 4344374"/>
              <a:gd name="connsiteY1" fmla="*/ 0 h 4597160"/>
              <a:gd name="connsiteX2" fmla="*/ 4344374 w 4344374"/>
              <a:gd name="connsiteY2" fmla="*/ 4597160 h 4597160"/>
              <a:gd name="connsiteX3" fmla="*/ 761399 w 4344374"/>
              <a:gd name="connsiteY3" fmla="*/ 4593599 h 4597160"/>
              <a:gd name="connsiteX4" fmla="*/ 0 w 4344374"/>
              <a:gd name="connsiteY4" fmla="*/ 3833781 h 4597160"/>
              <a:gd name="connsiteX5" fmla="*/ 0 w 4344374"/>
              <a:gd name="connsiteY5" fmla="*/ 3828704 h 4597160"/>
              <a:gd name="connsiteX6" fmla="*/ 761400 w 4344374"/>
              <a:gd name="connsiteY6" fmla="*/ 3828704 h 4597160"/>
              <a:gd name="connsiteX7" fmla="*/ 0 w 4344374"/>
              <a:gd name="connsiteY7" fmla="*/ 3068885 h 4597160"/>
              <a:gd name="connsiteX8" fmla="*/ 0 w 4344374"/>
              <a:gd name="connsiteY8" fmla="*/ 3063809 h 4597160"/>
              <a:gd name="connsiteX9" fmla="*/ 761400 w 4344374"/>
              <a:gd name="connsiteY9" fmla="*/ 3063809 h 4597160"/>
              <a:gd name="connsiteX10" fmla="*/ 0 w 4344374"/>
              <a:gd name="connsiteY10" fmla="*/ 2301191 h 4597160"/>
              <a:gd name="connsiteX11" fmla="*/ 0 w 4344374"/>
              <a:gd name="connsiteY11" fmla="*/ 2296096 h 4597160"/>
              <a:gd name="connsiteX12" fmla="*/ 761400 w 4344374"/>
              <a:gd name="connsiteY12" fmla="*/ 2296096 h 4597160"/>
              <a:gd name="connsiteX13" fmla="*/ 0 w 4344374"/>
              <a:gd name="connsiteY13" fmla="*/ 1536277 h 4597160"/>
              <a:gd name="connsiteX14" fmla="*/ 0 w 4344374"/>
              <a:gd name="connsiteY14" fmla="*/ 1531200 h 4597160"/>
              <a:gd name="connsiteX15" fmla="*/ 761400 w 4344374"/>
              <a:gd name="connsiteY15" fmla="*/ 1531200 h 4597160"/>
              <a:gd name="connsiteX16" fmla="*/ 0 w 4344374"/>
              <a:gd name="connsiteY16" fmla="*/ 771381 h 4597160"/>
              <a:gd name="connsiteX17" fmla="*/ 0 w 4344374"/>
              <a:gd name="connsiteY17" fmla="*/ 766304 h 4597160"/>
              <a:gd name="connsiteX18" fmla="*/ 761400 w 4344374"/>
              <a:gd name="connsiteY18" fmla="*/ 766304 h 4597160"/>
              <a:gd name="connsiteX19" fmla="*/ 0 w 4344374"/>
              <a:gd name="connsiteY19" fmla="*/ 5086 h 4597160"/>
              <a:gd name="connsiteX20" fmla="*/ 0 w 4344374"/>
              <a:gd name="connsiteY20" fmla="*/ 0 h 4597160"/>
              <a:gd name="connsiteX0" fmla="*/ 0 w 4358677"/>
              <a:gd name="connsiteY0" fmla="*/ 0 h 4597160"/>
              <a:gd name="connsiteX1" fmla="*/ 4358617 w 4358677"/>
              <a:gd name="connsiteY1" fmla="*/ 0 h 4597160"/>
              <a:gd name="connsiteX2" fmla="*/ 4344374 w 4358677"/>
              <a:gd name="connsiteY2" fmla="*/ 4597160 h 4597160"/>
              <a:gd name="connsiteX3" fmla="*/ 761399 w 4358677"/>
              <a:gd name="connsiteY3" fmla="*/ 4593599 h 4597160"/>
              <a:gd name="connsiteX4" fmla="*/ 0 w 4358677"/>
              <a:gd name="connsiteY4" fmla="*/ 3833781 h 4597160"/>
              <a:gd name="connsiteX5" fmla="*/ 0 w 4358677"/>
              <a:gd name="connsiteY5" fmla="*/ 3828704 h 4597160"/>
              <a:gd name="connsiteX6" fmla="*/ 761400 w 4358677"/>
              <a:gd name="connsiteY6" fmla="*/ 3828704 h 4597160"/>
              <a:gd name="connsiteX7" fmla="*/ 0 w 4358677"/>
              <a:gd name="connsiteY7" fmla="*/ 3068885 h 4597160"/>
              <a:gd name="connsiteX8" fmla="*/ 0 w 4358677"/>
              <a:gd name="connsiteY8" fmla="*/ 3063809 h 4597160"/>
              <a:gd name="connsiteX9" fmla="*/ 761400 w 4358677"/>
              <a:gd name="connsiteY9" fmla="*/ 3063809 h 4597160"/>
              <a:gd name="connsiteX10" fmla="*/ 0 w 4358677"/>
              <a:gd name="connsiteY10" fmla="*/ 2301191 h 4597160"/>
              <a:gd name="connsiteX11" fmla="*/ 0 w 4358677"/>
              <a:gd name="connsiteY11" fmla="*/ 2296096 h 4597160"/>
              <a:gd name="connsiteX12" fmla="*/ 761400 w 4358677"/>
              <a:gd name="connsiteY12" fmla="*/ 2296096 h 4597160"/>
              <a:gd name="connsiteX13" fmla="*/ 0 w 4358677"/>
              <a:gd name="connsiteY13" fmla="*/ 1536277 h 4597160"/>
              <a:gd name="connsiteX14" fmla="*/ 0 w 4358677"/>
              <a:gd name="connsiteY14" fmla="*/ 1531200 h 4597160"/>
              <a:gd name="connsiteX15" fmla="*/ 761400 w 4358677"/>
              <a:gd name="connsiteY15" fmla="*/ 1531200 h 4597160"/>
              <a:gd name="connsiteX16" fmla="*/ 0 w 4358677"/>
              <a:gd name="connsiteY16" fmla="*/ 771381 h 4597160"/>
              <a:gd name="connsiteX17" fmla="*/ 0 w 4358677"/>
              <a:gd name="connsiteY17" fmla="*/ 766304 h 4597160"/>
              <a:gd name="connsiteX18" fmla="*/ 761400 w 4358677"/>
              <a:gd name="connsiteY18" fmla="*/ 766304 h 4597160"/>
              <a:gd name="connsiteX19" fmla="*/ 0 w 4358677"/>
              <a:gd name="connsiteY19" fmla="*/ 5086 h 4597160"/>
              <a:gd name="connsiteX20" fmla="*/ 0 w 4358677"/>
              <a:gd name="connsiteY20" fmla="*/ 0 h 459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58677" h="4597160">
                <a:moveTo>
                  <a:pt x="0" y="0"/>
                </a:moveTo>
                <a:lnTo>
                  <a:pt x="4358617" y="0"/>
                </a:lnTo>
                <a:cubicBezTo>
                  <a:pt x="4359804" y="1532387"/>
                  <a:pt x="4343187" y="3064773"/>
                  <a:pt x="4344374" y="4597160"/>
                </a:cubicBezTo>
                <a:lnTo>
                  <a:pt x="761399" y="4593599"/>
                </a:lnTo>
                <a:lnTo>
                  <a:pt x="0" y="3833781"/>
                </a:lnTo>
                <a:lnTo>
                  <a:pt x="0" y="3828704"/>
                </a:lnTo>
                <a:lnTo>
                  <a:pt x="761400" y="3828704"/>
                </a:lnTo>
                <a:lnTo>
                  <a:pt x="0" y="3068885"/>
                </a:lnTo>
                <a:lnTo>
                  <a:pt x="0" y="3063809"/>
                </a:lnTo>
                <a:lnTo>
                  <a:pt x="761400" y="3063809"/>
                </a:lnTo>
                <a:lnTo>
                  <a:pt x="0" y="2301191"/>
                </a:lnTo>
                <a:lnTo>
                  <a:pt x="0" y="2296096"/>
                </a:lnTo>
                <a:lnTo>
                  <a:pt x="761400" y="2296096"/>
                </a:lnTo>
                <a:lnTo>
                  <a:pt x="0" y="1536277"/>
                </a:lnTo>
                <a:lnTo>
                  <a:pt x="0" y="1531200"/>
                </a:lnTo>
                <a:lnTo>
                  <a:pt x="761400" y="1531200"/>
                </a:lnTo>
                <a:lnTo>
                  <a:pt x="0" y="771381"/>
                </a:lnTo>
                <a:lnTo>
                  <a:pt x="0" y="766304"/>
                </a:lnTo>
                <a:lnTo>
                  <a:pt x="761400" y="766304"/>
                </a:lnTo>
                <a:lnTo>
                  <a:pt x="0" y="508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325079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325079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28916-E41E-452F-9B34-7E89E62D1E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16232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10 November 2023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510422"/>
      </p:ext>
    </p:extLst>
  </p:cSld>
  <p:clrMapOvr>
    <a:masterClrMapping/>
  </p:clrMapOvr>
  <p:transition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-PHOTO-3_Title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E04F1A2-9286-4958-8766-6949905479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7038" y="0"/>
            <a:ext cx="5714962" cy="6858000"/>
          </a:xfrm>
          <a:custGeom>
            <a:avLst/>
            <a:gdLst>
              <a:gd name="connsiteX0" fmla="*/ 0 w 6091200"/>
              <a:gd name="connsiteY0" fmla="*/ 0 h 6858000"/>
              <a:gd name="connsiteX1" fmla="*/ 6091200 w 6091200"/>
              <a:gd name="connsiteY1" fmla="*/ 0 h 6858000"/>
              <a:gd name="connsiteX2" fmla="*/ 6091200 w 6091200"/>
              <a:gd name="connsiteY2" fmla="*/ 6858000 h 6858000"/>
              <a:gd name="connsiteX3" fmla="*/ 2286000 w 6091200"/>
              <a:gd name="connsiteY3" fmla="*/ 6858000 h 6858000"/>
              <a:gd name="connsiteX4" fmla="*/ 2286000 w 6091200"/>
              <a:gd name="connsiteY4" fmla="*/ 3429000 h 6858000"/>
              <a:gd name="connsiteX5" fmla="*/ 0 w 6091200"/>
              <a:gd name="connsiteY5" fmla="*/ 3429000 h 6858000"/>
              <a:gd name="connsiteX0" fmla="*/ 0 w 6091200"/>
              <a:gd name="connsiteY0" fmla="*/ 0 h 6858000"/>
              <a:gd name="connsiteX1" fmla="*/ 5714962 w 6091200"/>
              <a:gd name="connsiteY1" fmla="*/ 0 h 6858000"/>
              <a:gd name="connsiteX2" fmla="*/ 6091200 w 6091200"/>
              <a:gd name="connsiteY2" fmla="*/ 6858000 h 6858000"/>
              <a:gd name="connsiteX3" fmla="*/ 2286000 w 6091200"/>
              <a:gd name="connsiteY3" fmla="*/ 6858000 h 6858000"/>
              <a:gd name="connsiteX4" fmla="*/ 2286000 w 6091200"/>
              <a:gd name="connsiteY4" fmla="*/ 3429000 h 6858000"/>
              <a:gd name="connsiteX5" fmla="*/ 0 w 6091200"/>
              <a:gd name="connsiteY5" fmla="*/ 3429000 h 6858000"/>
              <a:gd name="connsiteX6" fmla="*/ 0 w 6091200"/>
              <a:gd name="connsiteY6" fmla="*/ 0 h 6858000"/>
              <a:gd name="connsiteX0" fmla="*/ 0 w 5714962"/>
              <a:gd name="connsiteY0" fmla="*/ 0 h 6858000"/>
              <a:gd name="connsiteX1" fmla="*/ 5714962 w 5714962"/>
              <a:gd name="connsiteY1" fmla="*/ 0 h 6858000"/>
              <a:gd name="connsiteX2" fmla="*/ 5705438 w 5714962"/>
              <a:gd name="connsiteY2" fmla="*/ 6858000 h 6858000"/>
              <a:gd name="connsiteX3" fmla="*/ 2286000 w 5714962"/>
              <a:gd name="connsiteY3" fmla="*/ 6858000 h 6858000"/>
              <a:gd name="connsiteX4" fmla="*/ 2286000 w 5714962"/>
              <a:gd name="connsiteY4" fmla="*/ 3429000 h 6858000"/>
              <a:gd name="connsiteX5" fmla="*/ 0 w 5714962"/>
              <a:gd name="connsiteY5" fmla="*/ 3429000 h 6858000"/>
              <a:gd name="connsiteX6" fmla="*/ 0 w 571496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14962" h="6858000">
                <a:moveTo>
                  <a:pt x="0" y="0"/>
                </a:moveTo>
                <a:lnTo>
                  <a:pt x="5714962" y="0"/>
                </a:lnTo>
                <a:cubicBezTo>
                  <a:pt x="5711787" y="2286000"/>
                  <a:pt x="5708613" y="4572000"/>
                  <a:pt x="5705438" y="6858000"/>
                </a:cubicBezTo>
                <a:lnTo>
                  <a:pt x="2286000" y="6858000"/>
                </a:lnTo>
                <a:lnTo>
                  <a:pt x="228600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905500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905500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28916-E41E-452F-9B34-7E89E62D1E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16232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10 November 2023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387918"/>
      </p:ext>
    </p:extLst>
  </p:cSld>
  <p:clrMapOvr>
    <a:masterClrMapping/>
  </p:clrMapOvr>
  <p:transition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-PHOTO-4_Title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F664677-64C6-4702-9FCA-14F776731B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19057" y="0"/>
            <a:ext cx="6849789" cy="6858000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4238057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4238057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28916-E41E-452F-9B34-7E89E62D1E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16232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10 November 2023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115119"/>
      </p:ext>
    </p:extLst>
  </p:cSld>
  <p:clrMapOvr>
    <a:masterClrMapping/>
  </p:clrMapOvr>
  <p:transition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ELLOW-PHOTO-1_Title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34A2DF3-888E-4D48-94A8-F75390B0F3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21950" y="0"/>
            <a:ext cx="7271425" cy="6858000"/>
          </a:xfrm>
          <a:custGeom>
            <a:avLst/>
            <a:gdLst>
              <a:gd name="connsiteX0" fmla="*/ 0 w 7632000"/>
              <a:gd name="connsiteY0" fmla="*/ 0 h 6858000"/>
              <a:gd name="connsiteX1" fmla="*/ 7632000 w 7632000"/>
              <a:gd name="connsiteY1" fmla="*/ 0 h 6858000"/>
              <a:gd name="connsiteX2" fmla="*/ 7632000 w 7632000"/>
              <a:gd name="connsiteY2" fmla="*/ 6858000 h 6858000"/>
              <a:gd name="connsiteX3" fmla="*/ 2291650 w 7632000"/>
              <a:gd name="connsiteY3" fmla="*/ 6858000 h 6858000"/>
              <a:gd name="connsiteX4" fmla="*/ 2291650 w 7632000"/>
              <a:gd name="connsiteY4" fmla="*/ 6444218 h 6858000"/>
              <a:gd name="connsiteX5" fmla="*/ 2291650 w 7632000"/>
              <a:gd name="connsiteY5" fmla="*/ 2287588 h 6858000"/>
              <a:gd name="connsiteX6" fmla="*/ 7767 w 7632000"/>
              <a:gd name="connsiteY6" fmla="*/ 1588 h 6858000"/>
              <a:gd name="connsiteX7" fmla="*/ 0 w 7632000"/>
              <a:gd name="connsiteY7" fmla="*/ 1588 h 6858000"/>
              <a:gd name="connsiteX0" fmla="*/ 0 w 7632000"/>
              <a:gd name="connsiteY0" fmla="*/ 0 h 6858000"/>
              <a:gd name="connsiteX1" fmla="*/ 7632000 w 7632000"/>
              <a:gd name="connsiteY1" fmla="*/ 0 h 6858000"/>
              <a:gd name="connsiteX2" fmla="*/ 7241475 w 7632000"/>
              <a:gd name="connsiteY2" fmla="*/ 6853238 h 6858000"/>
              <a:gd name="connsiteX3" fmla="*/ 2291650 w 7632000"/>
              <a:gd name="connsiteY3" fmla="*/ 6858000 h 6858000"/>
              <a:gd name="connsiteX4" fmla="*/ 2291650 w 7632000"/>
              <a:gd name="connsiteY4" fmla="*/ 6444218 h 6858000"/>
              <a:gd name="connsiteX5" fmla="*/ 2291650 w 7632000"/>
              <a:gd name="connsiteY5" fmla="*/ 2287588 h 6858000"/>
              <a:gd name="connsiteX6" fmla="*/ 7767 w 7632000"/>
              <a:gd name="connsiteY6" fmla="*/ 1588 h 6858000"/>
              <a:gd name="connsiteX7" fmla="*/ 0 w 7632000"/>
              <a:gd name="connsiteY7" fmla="*/ 1588 h 6858000"/>
              <a:gd name="connsiteX8" fmla="*/ 0 w 7632000"/>
              <a:gd name="connsiteY8" fmla="*/ 0 h 6858000"/>
              <a:gd name="connsiteX0" fmla="*/ 0 w 7270050"/>
              <a:gd name="connsiteY0" fmla="*/ 0 h 6858000"/>
              <a:gd name="connsiteX1" fmla="*/ 7270050 w 7270050"/>
              <a:gd name="connsiteY1" fmla="*/ 0 h 6858000"/>
              <a:gd name="connsiteX2" fmla="*/ 7241475 w 7270050"/>
              <a:gd name="connsiteY2" fmla="*/ 6853238 h 6858000"/>
              <a:gd name="connsiteX3" fmla="*/ 2291650 w 7270050"/>
              <a:gd name="connsiteY3" fmla="*/ 6858000 h 6858000"/>
              <a:gd name="connsiteX4" fmla="*/ 2291650 w 7270050"/>
              <a:gd name="connsiteY4" fmla="*/ 6444218 h 6858000"/>
              <a:gd name="connsiteX5" fmla="*/ 2291650 w 7270050"/>
              <a:gd name="connsiteY5" fmla="*/ 2287588 h 6858000"/>
              <a:gd name="connsiteX6" fmla="*/ 7767 w 7270050"/>
              <a:gd name="connsiteY6" fmla="*/ 1588 h 6858000"/>
              <a:gd name="connsiteX7" fmla="*/ 0 w 7270050"/>
              <a:gd name="connsiteY7" fmla="*/ 1588 h 6858000"/>
              <a:gd name="connsiteX8" fmla="*/ 0 w 7270050"/>
              <a:gd name="connsiteY8" fmla="*/ 0 h 6858000"/>
              <a:gd name="connsiteX0" fmla="*/ 0 w 7270050"/>
              <a:gd name="connsiteY0" fmla="*/ 0 h 6858001"/>
              <a:gd name="connsiteX1" fmla="*/ 7270050 w 7270050"/>
              <a:gd name="connsiteY1" fmla="*/ 0 h 6858001"/>
              <a:gd name="connsiteX2" fmla="*/ 7255763 w 7270050"/>
              <a:gd name="connsiteY2" fmla="*/ 6858001 h 6858001"/>
              <a:gd name="connsiteX3" fmla="*/ 2291650 w 7270050"/>
              <a:gd name="connsiteY3" fmla="*/ 6858000 h 6858001"/>
              <a:gd name="connsiteX4" fmla="*/ 2291650 w 7270050"/>
              <a:gd name="connsiteY4" fmla="*/ 6444218 h 6858001"/>
              <a:gd name="connsiteX5" fmla="*/ 2291650 w 7270050"/>
              <a:gd name="connsiteY5" fmla="*/ 2287588 h 6858001"/>
              <a:gd name="connsiteX6" fmla="*/ 7767 w 7270050"/>
              <a:gd name="connsiteY6" fmla="*/ 1588 h 6858001"/>
              <a:gd name="connsiteX7" fmla="*/ 0 w 7270050"/>
              <a:gd name="connsiteY7" fmla="*/ 1588 h 6858001"/>
              <a:gd name="connsiteX8" fmla="*/ 0 w 7270050"/>
              <a:gd name="connsiteY8" fmla="*/ 0 h 6858001"/>
              <a:gd name="connsiteX0" fmla="*/ 0 w 7270050"/>
              <a:gd name="connsiteY0" fmla="*/ 0 h 6858001"/>
              <a:gd name="connsiteX1" fmla="*/ 7270050 w 7270050"/>
              <a:gd name="connsiteY1" fmla="*/ 0 h 6858001"/>
              <a:gd name="connsiteX2" fmla="*/ 6931913 w 7270050"/>
              <a:gd name="connsiteY2" fmla="*/ 6858001 h 6858001"/>
              <a:gd name="connsiteX3" fmla="*/ 2291650 w 7270050"/>
              <a:gd name="connsiteY3" fmla="*/ 6858000 h 6858001"/>
              <a:gd name="connsiteX4" fmla="*/ 2291650 w 7270050"/>
              <a:gd name="connsiteY4" fmla="*/ 6444218 h 6858001"/>
              <a:gd name="connsiteX5" fmla="*/ 2291650 w 7270050"/>
              <a:gd name="connsiteY5" fmla="*/ 2287588 h 6858001"/>
              <a:gd name="connsiteX6" fmla="*/ 7767 w 7270050"/>
              <a:gd name="connsiteY6" fmla="*/ 1588 h 6858001"/>
              <a:gd name="connsiteX7" fmla="*/ 0 w 7270050"/>
              <a:gd name="connsiteY7" fmla="*/ 1588 h 6858001"/>
              <a:gd name="connsiteX8" fmla="*/ 0 w 7270050"/>
              <a:gd name="connsiteY8" fmla="*/ 0 h 6858001"/>
              <a:gd name="connsiteX0" fmla="*/ 0 w 7271425"/>
              <a:gd name="connsiteY0" fmla="*/ 0 h 6858000"/>
              <a:gd name="connsiteX1" fmla="*/ 7270050 w 7271425"/>
              <a:gd name="connsiteY1" fmla="*/ 0 h 6858000"/>
              <a:gd name="connsiteX2" fmla="*/ 7270051 w 7271425"/>
              <a:gd name="connsiteY2" fmla="*/ 6848476 h 6858000"/>
              <a:gd name="connsiteX3" fmla="*/ 2291650 w 7271425"/>
              <a:gd name="connsiteY3" fmla="*/ 6858000 h 6858000"/>
              <a:gd name="connsiteX4" fmla="*/ 2291650 w 7271425"/>
              <a:gd name="connsiteY4" fmla="*/ 6444218 h 6858000"/>
              <a:gd name="connsiteX5" fmla="*/ 2291650 w 7271425"/>
              <a:gd name="connsiteY5" fmla="*/ 2287588 h 6858000"/>
              <a:gd name="connsiteX6" fmla="*/ 7767 w 7271425"/>
              <a:gd name="connsiteY6" fmla="*/ 1588 h 6858000"/>
              <a:gd name="connsiteX7" fmla="*/ 0 w 7271425"/>
              <a:gd name="connsiteY7" fmla="*/ 1588 h 6858000"/>
              <a:gd name="connsiteX8" fmla="*/ 0 w 727142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71425" h="6858000">
                <a:moveTo>
                  <a:pt x="0" y="0"/>
                </a:moveTo>
                <a:lnTo>
                  <a:pt x="7270050" y="0"/>
                </a:lnTo>
                <a:cubicBezTo>
                  <a:pt x="7265288" y="2286000"/>
                  <a:pt x="7274813" y="4562476"/>
                  <a:pt x="7270051" y="6848476"/>
                </a:cubicBezTo>
                <a:lnTo>
                  <a:pt x="2291650" y="6858000"/>
                </a:lnTo>
                <a:lnTo>
                  <a:pt x="2291650" y="6444218"/>
                </a:lnTo>
                <a:lnTo>
                  <a:pt x="2291650" y="2287588"/>
                </a:lnTo>
                <a:cubicBezTo>
                  <a:pt x="1030756" y="2287588"/>
                  <a:pt x="7767" y="1263651"/>
                  <a:pt x="7767" y="1588"/>
                </a:cubicBezTo>
                <a:lnTo>
                  <a:pt x="0" y="158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905500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905500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28916-E41E-452F-9B34-7E89E62D1E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16232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274220"/>
      </p:ext>
    </p:extLst>
  </p:cSld>
  <p:clrMapOvr>
    <a:masterClrMapping/>
  </p:clrMapOvr>
  <p:transition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ELLOW-PHOTO-2_Title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510DAF51-6C32-4152-8408-2317D0E27A7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06079" y="-2"/>
            <a:ext cx="6507275" cy="6863318"/>
          </a:xfrm>
          <a:custGeom>
            <a:avLst/>
            <a:gdLst>
              <a:gd name="connsiteX0" fmla="*/ 0 w 4597199"/>
              <a:gd name="connsiteY0" fmla="*/ 0 h 4593599"/>
              <a:gd name="connsiteX1" fmla="*/ 4597199 w 4597199"/>
              <a:gd name="connsiteY1" fmla="*/ 0 h 4593599"/>
              <a:gd name="connsiteX2" fmla="*/ 4597199 w 4597199"/>
              <a:gd name="connsiteY2" fmla="*/ 4593599 h 4593599"/>
              <a:gd name="connsiteX3" fmla="*/ 761399 w 4597199"/>
              <a:gd name="connsiteY3" fmla="*/ 4593599 h 4593599"/>
              <a:gd name="connsiteX4" fmla="*/ 0 w 4597199"/>
              <a:gd name="connsiteY4" fmla="*/ 3833781 h 4593599"/>
              <a:gd name="connsiteX5" fmla="*/ 0 w 4597199"/>
              <a:gd name="connsiteY5" fmla="*/ 3828704 h 4593599"/>
              <a:gd name="connsiteX6" fmla="*/ 761400 w 4597199"/>
              <a:gd name="connsiteY6" fmla="*/ 3828704 h 4593599"/>
              <a:gd name="connsiteX7" fmla="*/ 0 w 4597199"/>
              <a:gd name="connsiteY7" fmla="*/ 3068885 h 4593599"/>
              <a:gd name="connsiteX8" fmla="*/ 0 w 4597199"/>
              <a:gd name="connsiteY8" fmla="*/ 3063809 h 4593599"/>
              <a:gd name="connsiteX9" fmla="*/ 761400 w 4597199"/>
              <a:gd name="connsiteY9" fmla="*/ 3063809 h 4593599"/>
              <a:gd name="connsiteX10" fmla="*/ 0 w 4597199"/>
              <a:gd name="connsiteY10" fmla="*/ 2301191 h 4593599"/>
              <a:gd name="connsiteX11" fmla="*/ 0 w 4597199"/>
              <a:gd name="connsiteY11" fmla="*/ 2296096 h 4593599"/>
              <a:gd name="connsiteX12" fmla="*/ 761400 w 4597199"/>
              <a:gd name="connsiteY12" fmla="*/ 2296096 h 4593599"/>
              <a:gd name="connsiteX13" fmla="*/ 0 w 4597199"/>
              <a:gd name="connsiteY13" fmla="*/ 1536277 h 4593599"/>
              <a:gd name="connsiteX14" fmla="*/ 0 w 4597199"/>
              <a:gd name="connsiteY14" fmla="*/ 1531200 h 4593599"/>
              <a:gd name="connsiteX15" fmla="*/ 761400 w 4597199"/>
              <a:gd name="connsiteY15" fmla="*/ 1531200 h 4593599"/>
              <a:gd name="connsiteX16" fmla="*/ 0 w 4597199"/>
              <a:gd name="connsiteY16" fmla="*/ 771381 h 4593599"/>
              <a:gd name="connsiteX17" fmla="*/ 0 w 4597199"/>
              <a:gd name="connsiteY17" fmla="*/ 766304 h 4593599"/>
              <a:gd name="connsiteX18" fmla="*/ 761400 w 4597199"/>
              <a:gd name="connsiteY18" fmla="*/ 766304 h 4593599"/>
              <a:gd name="connsiteX19" fmla="*/ 0 w 4597199"/>
              <a:gd name="connsiteY19" fmla="*/ 5086 h 4593599"/>
              <a:gd name="connsiteX0" fmla="*/ 0 w 4597199"/>
              <a:gd name="connsiteY0" fmla="*/ 0 h 4593599"/>
              <a:gd name="connsiteX1" fmla="*/ 4340812 w 4597199"/>
              <a:gd name="connsiteY1" fmla="*/ 0 h 4593599"/>
              <a:gd name="connsiteX2" fmla="*/ 4597199 w 4597199"/>
              <a:gd name="connsiteY2" fmla="*/ 4593599 h 4593599"/>
              <a:gd name="connsiteX3" fmla="*/ 761399 w 4597199"/>
              <a:gd name="connsiteY3" fmla="*/ 4593599 h 4593599"/>
              <a:gd name="connsiteX4" fmla="*/ 0 w 4597199"/>
              <a:gd name="connsiteY4" fmla="*/ 3833781 h 4593599"/>
              <a:gd name="connsiteX5" fmla="*/ 0 w 4597199"/>
              <a:gd name="connsiteY5" fmla="*/ 3828704 h 4593599"/>
              <a:gd name="connsiteX6" fmla="*/ 761400 w 4597199"/>
              <a:gd name="connsiteY6" fmla="*/ 3828704 h 4593599"/>
              <a:gd name="connsiteX7" fmla="*/ 0 w 4597199"/>
              <a:gd name="connsiteY7" fmla="*/ 3068885 h 4593599"/>
              <a:gd name="connsiteX8" fmla="*/ 0 w 4597199"/>
              <a:gd name="connsiteY8" fmla="*/ 3063809 h 4593599"/>
              <a:gd name="connsiteX9" fmla="*/ 761400 w 4597199"/>
              <a:gd name="connsiteY9" fmla="*/ 3063809 h 4593599"/>
              <a:gd name="connsiteX10" fmla="*/ 0 w 4597199"/>
              <a:gd name="connsiteY10" fmla="*/ 2301191 h 4593599"/>
              <a:gd name="connsiteX11" fmla="*/ 0 w 4597199"/>
              <a:gd name="connsiteY11" fmla="*/ 2296096 h 4593599"/>
              <a:gd name="connsiteX12" fmla="*/ 761400 w 4597199"/>
              <a:gd name="connsiteY12" fmla="*/ 2296096 h 4593599"/>
              <a:gd name="connsiteX13" fmla="*/ 0 w 4597199"/>
              <a:gd name="connsiteY13" fmla="*/ 1536277 h 4593599"/>
              <a:gd name="connsiteX14" fmla="*/ 0 w 4597199"/>
              <a:gd name="connsiteY14" fmla="*/ 1531200 h 4593599"/>
              <a:gd name="connsiteX15" fmla="*/ 761400 w 4597199"/>
              <a:gd name="connsiteY15" fmla="*/ 1531200 h 4593599"/>
              <a:gd name="connsiteX16" fmla="*/ 0 w 4597199"/>
              <a:gd name="connsiteY16" fmla="*/ 771381 h 4593599"/>
              <a:gd name="connsiteX17" fmla="*/ 0 w 4597199"/>
              <a:gd name="connsiteY17" fmla="*/ 766304 h 4593599"/>
              <a:gd name="connsiteX18" fmla="*/ 761400 w 4597199"/>
              <a:gd name="connsiteY18" fmla="*/ 766304 h 4593599"/>
              <a:gd name="connsiteX19" fmla="*/ 0 w 4597199"/>
              <a:gd name="connsiteY19" fmla="*/ 5086 h 4593599"/>
              <a:gd name="connsiteX20" fmla="*/ 0 w 4597199"/>
              <a:gd name="connsiteY20" fmla="*/ 0 h 4593599"/>
              <a:gd name="connsiteX0" fmla="*/ 0 w 4344374"/>
              <a:gd name="connsiteY0" fmla="*/ 0 h 4597160"/>
              <a:gd name="connsiteX1" fmla="*/ 4340812 w 4344374"/>
              <a:gd name="connsiteY1" fmla="*/ 0 h 4597160"/>
              <a:gd name="connsiteX2" fmla="*/ 4344374 w 4344374"/>
              <a:gd name="connsiteY2" fmla="*/ 4597160 h 4597160"/>
              <a:gd name="connsiteX3" fmla="*/ 761399 w 4344374"/>
              <a:gd name="connsiteY3" fmla="*/ 4593599 h 4597160"/>
              <a:gd name="connsiteX4" fmla="*/ 0 w 4344374"/>
              <a:gd name="connsiteY4" fmla="*/ 3833781 h 4597160"/>
              <a:gd name="connsiteX5" fmla="*/ 0 w 4344374"/>
              <a:gd name="connsiteY5" fmla="*/ 3828704 h 4597160"/>
              <a:gd name="connsiteX6" fmla="*/ 761400 w 4344374"/>
              <a:gd name="connsiteY6" fmla="*/ 3828704 h 4597160"/>
              <a:gd name="connsiteX7" fmla="*/ 0 w 4344374"/>
              <a:gd name="connsiteY7" fmla="*/ 3068885 h 4597160"/>
              <a:gd name="connsiteX8" fmla="*/ 0 w 4344374"/>
              <a:gd name="connsiteY8" fmla="*/ 3063809 h 4597160"/>
              <a:gd name="connsiteX9" fmla="*/ 761400 w 4344374"/>
              <a:gd name="connsiteY9" fmla="*/ 3063809 h 4597160"/>
              <a:gd name="connsiteX10" fmla="*/ 0 w 4344374"/>
              <a:gd name="connsiteY10" fmla="*/ 2301191 h 4597160"/>
              <a:gd name="connsiteX11" fmla="*/ 0 w 4344374"/>
              <a:gd name="connsiteY11" fmla="*/ 2296096 h 4597160"/>
              <a:gd name="connsiteX12" fmla="*/ 761400 w 4344374"/>
              <a:gd name="connsiteY12" fmla="*/ 2296096 h 4597160"/>
              <a:gd name="connsiteX13" fmla="*/ 0 w 4344374"/>
              <a:gd name="connsiteY13" fmla="*/ 1536277 h 4597160"/>
              <a:gd name="connsiteX14" fmla="*/ 0 w 4344374"/>
              <a:gd name="connsiteY14" fmla="*/ 1531200 h 4597160"/>
              <a:gd name="connsiteX15" fmla="*/ 761400 w 4344374"/>
              <a:gd name="connsiteY15" fmla="*/ 1531200 h 4597160"/>
              <a:gd name="connsiteX16" fmla="*/ 0 w 4344374"/>
              <a:gd name="connsiteY16" fmla="*/ 771381 h 4597160"/>
              <a:gd name="connsiteX17" fmla="*/ 0 w 4344374"/>
              <a:gd name="connsiteY17" fmla="*/ 766304 h 4597160"/>
              <a:gd name="connsiteX18" fmla="*/ 761400 w 4344374"/>
              <a:gd name="connsiteY18" fmla="*/ 766304 h 4597160"/>
              <a:gd name="connsiteX19" fmla="*/ 0 w 4344374"/>
              <a:gd name="connsiteY19" fmla="*/ 5086 h 4597160"/>
              <a:gd name="connsiteX20" fmla="*/ 0 w 4344374"/>
              <a:gd name="connsiteY20" fmla="*/ 0 h 4597160"/>
              <a:gd name="connsiteX0" fmla="*/ 0 w 4344374"/>
              <a:gd name="connsiteY0" fmla="*/ 0 h 4597160"/>
              <a:gd name="connsiteX1" fmla="*/ 4233984 w 4344374"/>
              <a:gd name="connsiteY1" fmla="*/ 0 h 4597160"/>
              <a:gd name="connsiteX2" fmla="*/ 4344374 w 4344374"/>
              <a:gd name="connsiteY2" fmla="*/ 4597160 h 4597160"/>
              <a:gd name="connsiteX3" fmla="*/ 761399 w 4344374"/>
              <a:gd name="connsiteY3" fmla="*/ 4593599 h 4597160"/>
              <a:gd name="connsiteX4" fmla="*/ 0 w 4344374"/>
              <a:gd name="connsiteY4" fmla="*/ 3833781 h 4597160"/>
              <a:gd name="connsiteX5" fmla="*/ 0 w 4344374"/>
              <a:gd name="connsiteY5" fmla="*/ 3828704 h 4597160"/>
              <a:gd name="connsiteX6" fmla="*/ 761400 w 4344374"/>
              <a:gd name="connsiteY6" fmla="*/ 3828704 h 4597160"/>
              <a:gd name="connsiteX7" fmla="*/ 0 w 4344374"/>
              <a:gd name="connsiteY7" fmla="*/ 3068885 h 4597160"/>
              <a:gd name="connsiteX8" fmla="*/ 0 w 4344374"/>
              <a:gd name="connsiteY8" fmla="*/ 3063809 h 4597160"/>
              <a:gd name="connsiteX9" fmla="*/ 761400 w 4344374"/>
              <a:gd name="connsiteY9" fmla="*/ 3063809 h 4597160"/>
              <a:gd name="connsiteX10" fmla="*/ 0 w 4344374"/>
              <a:gd name="connsiteY10" fmla="*/ 2301191 h 4597160"/>
              <a:gd name="connsiteX11" fmla="*/ 0 w 4344374"/>
              <a:gd name="connsiteY11" fmla="*/ 2296096 h 4597160"/>
              <a:gd name="connsiteX12" fmla="*/ 761400 w 4344374"/>
              <a:gd name="connsiteY12" fmla="*/ 2296096 h 4597160"/>
              <a:gd name="connsiteX13" fmla="*/ 0 w 4344374"/>
              <a:gd name="connsiteY13" fmla="*/ 1536277 h 4597160"/>
              <a:gd name="connsiteX14" fmla="*/ 0 w 4344374"/>
              <a:gd name="connsiteY14" fmla="*/ 1531200 h 4597160"/>
              <a:gd name="connsiteX15" fmla="*/ 761400 w 4344374"/>
              <a:gd name="connsiteY15" fmla="*/ 1531200 h 4597160"/>
              <a:gd name="connsiteX16" fmla="*/ 0 w 4344374"/>
              <a:gd name="connsiteY16" fmla="*/ 771381 h 4597160"/>
              <a:gd name="connsiteX17" fmla="*/ 0 w 4344374"/>
              <a:gd name="connsiteY17" fmla="*/ 766304 h 4597160"/>
              <a:gd name="connsiteX18" fmla="*/ 761400 w 4344374"/>
              <a:gd name="connsiteY18" fmla="*/ 766304 h 4597160"/>
              <a:gd name="connsiteX19" fmla="*/ 0 w 4344374"/>
              <a:gd name="connsiteY19" fmla="*/ 5086 h 4597160"/>
              <a:gd name="connsiteX20" fmla="*/ 0 w 4344374"/>
              <a:gd name="connsiteY20" fmla="*/ 0 h 4597160"/>
              <a:gd name="connsiteX0" fmla="*/ 0 w 4358677"/>
              <a:gd name="connsiteY0" fmla="*/ 0 h 4597160"/>
              <a:gd name="connsiteX1" fmla="*/ 4358617 w 4358677"/>
              <a:gd name="connsiteY1" fmla="*/ 0 h 4597160"/>
              <a:gd name="connsiteX2" fmla="*/ 4344374 w 4358677"/>
              <a:gd name="connsiteY2" fmla="*/ 4597160 h 4597160"/>
              <a:gd name="connsiteX3" fmla="*/ 761399 w 4358677"/>
              <a:gd name="connsiteY3" fmla="*/ 4593599 h 4597160"/>
              <a:gd name="connsiteX4" fmla="*/ 0 w 4358677"/>
              <a:gd name="connsiteY4" fmla="*/ 3833781 h 4597160"/>
              <a:gd name="connsiteX5" fmla="*/ 0 w 4358677"/>
              <a:gd name="connsiteY5" fmla="*/ 3828704 h 4597160"/>
              <a:gd name="connsiteX6" fmla="*/ 761400 w 4358677"/>
              <a:gd name="connsiteY6" fmla="*/ 3828704 h 4597160"/>
              <a:gd name="connsiteX7" fmla="*/ 0 w 4358677"/>
              <a:gd name="connsiteY7" fmla="*/ 3068885 h 4597160"/>
              <a:gd name="connsiteX8" fmla="*/ 0 w 4358677"/>
              <a:gd name="connsiteY8" fmla="*/ 3063809 h 4597160"/>
              <a:gd name="connsiteX9" fmla="*/ 761400 w 4358677"/>
              <a:gd name="connsiteY9" fmla="*/ 3063809 h 4597160"/>
              <a:gd name="connsiteX10" fmla="*/ 0 w 4358677"/>
              <a:gd name="connsiteY10" fmla="*/ 2301191 h 4597160"/>
              <a:gd name="connsiteX11" fmla="*/ 0 w 4358677"/>
              <a:gd name="connsiteY11" fmla="*/ 2296096 h 4597160"/>
              <a:gd name="connsiteX12" fmla="*/ 761400 w 4358677"/>
              <a:gd name="connsiteY12" fmla="*/ 2296096 h 4597160"/>
              <a:gd name="connsiteX13" fmla="*/ 0 w 4358677"/>
              <a:gd name="connsiteY13" fmla="*/ 1536277 h 4597160"/>
              <a:gd name="connsiteX14" fmla="*/ 0 w 4358677"/>
              <a:gd name="connsiteY14" fmla="*/ 1531200 h 4597160"/>
              <a:gd name="connsiteX15" fmla="*/ 761400 w 4358677"/>
              <a:gd name="connsiteY15" fmla="*/ 1531200 h 4597160"/>
              <a:gd name="connsiteX16" fmla="*/ 0 w 4358677"/>
              <a:gd name="connsiteY16" fmla="*/ 771381 h 4597160"/>
              <a:gd name="connsiteX17" fmla="*/ 0 w 4358677"/>
              <a:gd name="connsiteY17" fmla="*/ 766304 h 4597160"/>
              <a:gd name="connsiteX18" fmla="*/ 761400 w 4358677"/>
              <a:gd name="connsiteY18" fmla="*/ 766304 h 4597160"/>
              <a:gd name="connsiteX19" fmla="*/ 0 w 4358677"/>
              <a:gd name="connsiteY19" fmla="*/ 5086 h 4597160"/>
              <a:gd name="connsiteX20" fmla="*/ 0 w 4358677"/>
              <a:gd name="connsiteY20" fmla="*/ 0 h 459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58677" h="4597160">
                <a:moveTo>
                  <a:pt x="0" y="0"/>
                </a:moveTo>
                <a:lnTo>
                  <a:pt x="4358617" y="0"/>
                </a:lnTo>
                <a:cubicBezTo>
                  <a:pt x="4359804" y="1532387"/>
                  <a:pt x="4343187" y="3064773"/>
                  <a:pt x="4344374" y="4597160"/>
                </a:cubicBezTo>
                <a:lnTo>
                  <a:pt x="761399" y="4593599"/>
                </a:lnTo>
                <a:lnTo>
                  <a:pt x="0" y="3833781"/>
                </a:lnTo>
                <a:lnTo>
                  <a:pt x="0" y="3828704"/>
                </a:lnTo>
                <a:lnTo>
                  <a:pt x="761400" y="3828704"/>
                </a:lnTo>
                <a:lnTo>
                  <a:pt x="0" y="3068885"/>
                </a:lnTo>
                <a:lnTo>
                  <a:pt x="0" y="3063809"/>
                </a:lnTo>
                <a:lnTo>
                  <a:pt x="761400" y="3063809"/>
                </a:lnTo>
                <a:lnTo>
                  <a:pt x="0" y="2301191"/>
                </a:lnTo>
                <a:lnTo>
                  <a:pt x="0" y="2296096"/>
                </a:lnTo>
                <a:lnTo>
                  <a:pt x="761400" y="2296096"/>
                </a:lnTo>
                <a:lnTo>
                  <a:pt x="0" y="1536277"/>
                </a:lnTo>
                <a:lnTo>
                  <a:pt x="0" y="1531200"/>
                </a:lnTo>
                <a:lnTo>
                  <a:pt x="761400" y="1531200"/>
                </a:lnTo>
                <a:lnTo>
                  <a:pt x="0" y="771381"/>
                </a:lnTo>
                <a:lnTo>
                  <a:pt x="0" y="766304"/>
                </a:lnTo>
                <a:lnTo>
                  <a:pt x="761400" y="766304"/>
                </a:lnTo>
                <a:lnTo>
                  <a:pt x="0" y="508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325079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325079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28916-E41E-452F-9B34-7E89E62D1E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16232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38026"/>
      </p:ext>
    </p:extLst>
  </p:cSld>
  <p:clrMapOvr>
    <a:masterClrMapping/>
  </p:clrMapOvr>
  <p:transition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ELLOW-PHOTO-3_Title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570CE63D-34C4-4B86-9654-42997276DA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7038" y="0"/>
            <a:ext cx="5714962" cy="6858000"/>
          </a:xfrm>
          <a:custGeom>
            <a:avLst/>
            <a:gdLst>
              <a:gd name="connsiteX0" fmla="*/ 0 w 6091200"/>
              <a:gd name="connsiteY0" fmla="*/ 0 h 6858000"/>
              <a:gd name="connsiteX1" fmla="*/ 6091200 w 6091200"/>
              <a:gd name="connsiteY1" fmla="*/ 0 h 6858000"/>
              <a:gd name="connsiteX2" fmla="*/ 6091200 w 6091200"/>
              <a:gd name="connsiteY2" fmla="*/ 6858000 h 6858000"/>
              <a:gd name="connsiteX3" fmla="*/ 2286000 w 6091200"/>
              <a:gd name="connsiteY3" fmla="*/ 6858000 h 6858000"/>
              <a:gd name="connsiteX4" fmla="*/ 2286000 w 6091200"/>
              <a:gd name="connsiteY4" fmla="*/ 3429000 h 6858000"/>
              <a:gd name="connsiteX5" fmla="*/ 0 w 6091200"/>
              <a:gd name="connsiteY5" fmla="*/ 3429000 h 6858000"/>
              <a:gd name="connsiteX0" fmla="*/ 0 w 6091200"/>
              <a:gd name="connsiteY0" fmla="*/ 0 h 6858000"/>
              <a:gd name="connsiteX1" fmla="*/ 5714962 w 6091200"/>
              <a:gd name="connsiteY1" fmla="*/ 0 h 6858000"/>
              <a:gd name="connsiteX2" fmla="*/ 6091200 w 6091200"/>
              <a:gd name="connsiteY2" fmla="*/ 6858000 h 6858000"/>
              <a:gd name="connsiteX3" fmla="*/ 2286000 w 6091200"/>
              <a:gd name="connsiteY3" fmla="*/ 6858000 h 6858000"/>
              <a:gd name="connsiteX4" fmla="*/ 2286000 w 6091200"/>
              <a:gd name="connsiteY4" fmla="*/ 3429000 h 6858000"/>
              <a:gd name="connsiteX5" fmla="*/ 0 w 6091200"/>
              <a:gd name="connsiteY5" fmla="*/ 3429000 h 6858000"/>
              <a:gd name="connsiteX6" fmla="*/ 0 w 6091200"/>
              <a:gd name="connsiteY6" fmla="*/ 0 h 6858000"/>
              <a:gd name="connsiteX0" fmla="*/ 0 w 5714962"/>
              <a:gd name="connsiteY0" fmla="*/ 0 h 6858000"/>
              <a:gd name="connsiteX1" fmla="*/ 5714962 w 5714962"/>
              <a:gd name="connsiteY1" fmla="*/ 0 h 6858000"/>
              <a:gd name="connsiteX2" fmla="*/ 5705438 w 5714962"/>
              <a:gd name="connsiteY2" fmla="*/ 6858000 h 6858000"/>
              <a:gd name="connsiteX3" fmla="*/ 2286000 w 5714962"/>
              <a:gd name="connsiteY3" fmla="*/ 6858000 h 6858000"/>
              <a:gd name="connsiteX4" fmla="*/ 2286000 w 5714962"/>
              <a:gd name="connsiteY4" fmla="*/ 3429000 h 6858000"/>
              <a:gd name="connsiteX5" fmla="*/ 0 w 5714962"/>
              <a:gd name="connsiteY5" fmla="*/ 3429000 h 6858000"/>
              <a:gd name="connsiteX6" fmla="*/ 0 w 571496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14962" h="6858000">
                <a:moveTo>
                  <a:pt x="0" y="0"/>
                </a:moveTo>
                <a:lnTo>
                  <a:pt x="5714962" y="0"/>
                </a:lnTo>
                <a:cubicBezTo>
                  <a:pt x="5711787" y="2286000"/>
                  <a:pt x="5708613" y="4572000"/>
                  <a:pt x="5705438" y="6858000"/>
                </a:cubicBezTo>
                <a:lnTo>
                  <a:pt x="2286000" y="6858000"/>
                </a:lnTo>
                <a:lnTo>
                  <a:pt x="228600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905500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905500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28916-E41E-452F-9B34-7E89E62D1E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16232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868244"/>
      </p:ext>
    </p:extLst>
  </p:cSld>
  <p:clrMapOvr>
    <a:masterClrMapping/>
  </p:clrMapOvr>
  <p:transition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ELLOW-PHOTO-4_Title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191D90F-D8A2-49E5-8B92-9AE5C69C15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19057" y="0"/>
            <a:ext cx="6849789" cy="6858000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4238057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4238057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28916-E41E-452F-9B34-7E89E62D1E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16232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606856"/>
      </p:ext>
    </p:extLst>
  </p:cSld>
  <p:clrMapOvr>
    <a:masterClrMapping/>
  </p:clrMapOvr>
  <p:transition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-PHOTO-1_Title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F625A51-3CBC-47CF-A686-2AA2245DF0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21950" y="0"/>
            <a:ext cx="7271425" cy="6858000"/>
          </a:xfrm>
          <a:custGeom>
            <a:avLst/>
            <a:gdLst>
              <a:gd name="connsiteX0" fmla="*/ 0 w 7632000"/>
              <a:gd name="connsiteY0" fmla="*/ 0 h 6858000"/>
              <a:gd name="connsiteX1" fmla="*/ 7632000 w 7632000"/>
              <a:gd name="connsiteY1" fmla="*/ 0 h 6858000"/>
              <a:gd name="connsiteX2" fmla="*/ 7632000 w 7632000"/>
              <a:gd name="connsiteY2" fmla="*/ 6858000 h 6858000"/>
              <a:gd name="connsiteX3" fmla="*/ 2291650 w 7632000"/>
              <a:gd name="connsiteY3" fmla="*/ 6858000 h 6858000"/>
              <a:gd name="connsiteX4" fmla="*/ 2291650 w 7632000"/>
              <a:gd name="connsiteY4" fmla="*/ 6444218 h 6858000"/>
              <a:gd name="connsiteX5" fmla="*/ 2291650 w 7632000"/>
              <a:gd name="connsiteY5" fmla="*/ 2287588 h 6858000"/>
              <a:gd name="connsiteX6" fmla="*/ 7767 w 7632000"/>
              <a:gd name="connsiteY6" fmla="*/ 1588 h 6858000"/>
              <a:gd name="connsiteX7" fmla="*/ 0 w 7632000"/>
              <a:gd name="connsiteY7" fmla="*/ 1588 h 6858000"/>
              <a:gd name="connsiteX0" fmla="*/ 0 w 7632000"/>
              <a:gd name="connsiteY0" fmla="*/ 0 h 6858000"/>
              <a:gd name="connsiteX1" fmla="*/ 7632000 w 7632000"/>
              <a:gd name="connsiteY1" fmla="*/ 0 h 6858000"/>
              <a:gd name="connsiteX2" fmla="*/ 7241475 w 7632000"/>
              <a:gd name="connsiteY2" fmla="*/ 6853238 h 6858000"/>
              <a:gd name="connsiteX3" fmla="*/ 2291650 w 7632000"/>
              <a:gd name="connsiteY3" fmla="*/ 6858000 h 6858000"/>
              <a:gd name="connsiteX4" fmla="*/ 2291650 w 7632000"/>
              <a:gd name="connsiteY4" fmla="*/ 6444218 h 6858000"/>
              <a:gd name="connsiteX5" fmla="*/ 2291650 w 7632000"/>
              <a:gd name="connsiteY5" fmla="*/ 2287588 h 6858000"/>
              <a:gd name="connsiteX6" fmla="*/ 7767 w 7632000"/>
              <a:gd name="connsiteY6" fmla="*/ 1588 h 6858000"/>
              <a:gd name="connsiteX7" fmla="*/ 0 w 7632000"/>
              <a:gd name="connsiteY7" fmla="*/ 1588 h 6858000"/>
              <a:gd name="connsiteX8" fmla="*/ 0 w 7632000"/>
              <a:gd name="connsiteY8" fmla="*/ 0 h 6858000"/>
              <a:gd name="connsiteX0" fmla="*/ 0 w 7270050"/>
              <a:gd name="connsiteY0" fmla="*/ 0 h 6858000"/>
              <a:gd name="connsiteX1" fmla="*/ 7270050 w 7270050"/>
              <a:gd name="connsiteY1" fmla="*/ 0 h 6858000"/>
              <a:gd name="connsiteX2" fmla="*/ 7241475 w 7270050"/>
              <a:gd name="connsiteY2" fmla="*/ 6853238 h 6858000"/>
              <a:gd name="connsiteX3" fmla="*/ 2291650 w 7270050"/>
              <a:gd name="connsiteY3" fmla="*/ 6858000 h 6858000"/>
              <a:gd name="connsiteX4" fmla="*/ 2291650 w 7270050"/>
              <a:gd name="connsiteY4" fmla="*/ 6444218 h 6858000"/>
              <a:gd name="connsiteX5" fmla="*/ 2291650 w 7270050"/>
              <a:gd name="connsiteY5" fmla="*/ 2287588 h 6858000"/>
              <a:gd name="connsiteX6" fmla="*/ 7767 w 7270050"/>
              <a:gd name="connsiteY6" fmla="*/ 1588 h 6858000"/>
              <a:gd name="connsiteX7" fmla="*/ 0 w 7270050"/>
              <a:gd name="connsiteY7" fmla="*/ 1588 h 6858000"/>
              <a:gd name="connsiteX8" fmla="*/ 0 w 7270050"/>
              <a:gd name="connsiteY8" fmla="*/ 0 h 6858000"/>
              <a:gd name="connsiteX0" fmla="*/ 0 w 7270050"/>
              <a:gd name="connsiteY0" fmla="*/ 0 h 6858001"/>
              <a:gd name="connsiteX1" fmla="*/ 7270050 w 7270050"/>
              <a:gd name="connsiteY1" fmla="*/ 0 h 6858001"/>
              <a:gd name="connsiteX2" fmla="*/ 7255763 w 7270050"/>
              <a:gd name="connsiteY2" fmla="*/ 6858001 h 6858001"/>
              <a:gd name="connsiteX3" fmla="*/ 2291650 w 7270050"/>
              <a:gd name="connsiteY3" fmla="*/ 6858000 h 6858001"/>
              <a:gd name="connsiteX4" fmla="*/ 2291650 w 7270050"/>
              <a:gd name="connsiteY4" fmla="*/ 6444218 h 6858001"/>
              <a:gd name="connsiteX5" fmla="*/ 2291650 w 7270050"/>
              <a:gd name="connsiteY5" fmla="*/ 2287588 h 6858001"/>
              <a:gd name="connsiteX6" fmla="*/ 7767 w 7270050"/>
              <a:gd name="connsiteY6" fmla="*/ 1588 h 6858001"/>
              <a:gd name="connsiteX7" fmla="*/ 0 w 7270050"/>
              <a:gd name="connsiteY7" fmla="*/ 1588 h 6858001"/>
              <a:gd name="connsiteX8" fmla="*/ 0 w 7270050"/>
              <a:gd name="connsiteY8" fmla="*/ 0 h 6858001"/>
              <a:gd name="connsiteX0" fmla="*/ 0 w 7270050"/>
              <a:gd name="connsiteY0" fmla="*/ 0 h 6858001"/>
              <a:gd name="connsiteX1" fmla="*/ 7270050 w 7270050"/>
              <a:gd name="connsiteY1" fmla="*/ 0 h 6858001"/>
              <a:gd name="connsiteX2" fmla="*/ 6931913 w 7270050"/>
              <a:gd name="connsiteY2" fmla="*/ 6858001 h 6858001"/>
              <a:gd name="connsiteX3" fmla="*/ 2291650 w 7270050"/>
              <a:gd name="connsiteY3" fmla="*/ 6858000 h 6858001"/>
              <a:gd name="connsiteX4" fmla="*/ 2291650 w 7270050"/>
              <a:gd name="connsiteY4" fmla="*/ 6444218 h 6858001"/>
              <a:gd name="connsiteX5" fmla="*/ 2291650 w 7270050"/>
              <a:gd name="connsiteY5" fmla="*/ 2287588 h 6858001"/>
              <a:gd name="connsiteX6" fmla="*/ 7767 w 7270050"/>
              <a:gd name="connsiteY6" fmla="*/ 1588 h 6858001"/>
              <a:gd name="connsiteX7" fmla="*/ 0 w 7270050"/>
              <a:gd name="connsiteY7" fmla="*/ 1588 h 6858001"/>
              <a:gd name="connsiteX8" fmla="*/ 0 w 7270050"/>
              <a:gd name="connsiteY8" fmla="*/ 0 h 6858001"/>
              <a:gd name="connsiteX0" fmla="*/ 0 w 7271425"/>
              <a:gd name="connsiteY0" fmla="*/ 0 h 6858000"/>
              <a:gd name="connsiteX1" fmla="*/ 7270050 w 7271425"/>
              <a:gd name="connsiteY1" fmla="*/ 0 h 6858000"/>
              <a:gd name="connsiteX2" fmla="*/ 7270051 w 7271425"/>
              <a:gd name="connsiteY2" fmla="*/ 6848476 h 6858000"/>
              <a:gd name="connsiteX3" fmla="*/ 2291650 w 7271425"/>
              <a:gd name="connsiteY3" fmla="*/ 6858000 h 6858000"/>
              <a:gd name="connsiteX4" fmla="*/ 2291650 w 7271425"/>
              <a:gd name="connsiteY4" fmla="*/ 6444218 h 6858000"/>
              <a:gd name="connsiteX5" fmla="*/ 2291650 w 7271425"/>
              <a:gd name="connsiteY5" fmla="*/ 2287588 h 6858000"/>
              <a:gd name="connsiteX6" fmla="*/ 7767 w 7271425"/>
              <a:gd name="connsiteY6" fmla="*/ 1588 h 6858000"/>
              <a:gd name="connsiteX7" fmla="*/ 0 w 7271425"/>
              <a:gd name="connsiteY7" fmla="*/ 1588 h 6858000"/>
              <a:gd name="connsiteX8" fmla="*/ 0 w 727142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71425" h="6858000">
                <a:moveTo>
                  <a:pt x="0" y="0"/>
                </a:moveTo>
                <a:lnTo>
                  <a:pt x="7270050" y="0"/>
                </a:lnTo>
                <a:cubicBezTo>
                  <a:pt x="7265288" y="2286000"/>
                  <a:pt x="7274813" y="4562476"/>
                  <a:pt x="7270051" y="6848476"/>
                </a:cubicBezTo>
                <a:lnTo>
                  <a:pt x="2291650" y="6858000"/>
                </a:lnTo>
                <a:lnTo>
                  <a:pt x="2291650" y="6444218"/>
                </a:lnTo>
                <a:lnTo>
                  <a:pt x="2291650" y="2287588"/>
                </a:lnTo>
                <a:cubicBezTo>
                  <a:pt x="1030756" y="2287588"/>
                  <a:pt x="7767" y="1263651"/>
                  <a:pt x="7767" y="1588"/>
                </a:cubicBezTo>
                <a:lnTo>
                  <a:pt x="0" y="158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905500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905500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28916-E41E-452F-9B34-7E89E62D1E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16232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10 November 2023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465840"/>
      </p:ext>
    </p:extLst>
  </p:cSld>
  <p:clrMapOvr>
    <a:masterClrMapping/>
  </p:clrMapOvr>
  <p:transition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-PHOTO-2_Title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20EFA51F-38AE-4D7F-AF20-2BCABCCD61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06079" y="-2"/>
            <a:ext cx="6507275" cy="6863318"/>
          </a:xfrm>
          <a:custGeom>
            <a:avLst/>
            <a:gdLst>
              <a:gd name="connsiteX0" fmla="*/ 0 w 4597199"/>
              <a:gd name="connsiteY0" fmla="*/ 0 h 4593599"/>
              <a:gd name="connsiteX1" fmla="*/ 4597199 w 4597199"/>
              <a:gd name="connsiteY1" fmla="*/ 0 h 4593599"/>
              <a:gd name="connsiteX2" fmla="*/ 4597199 w 4597199"/>
              <a:gd name="connsiteY2" fmla="*/ 4593599 h 4593599"/>
              <a:gd name="connsiteX3" fmla="*/ 761399 w 4597199"/>
              <a:gd name="connsiteY3" fmla="*/ 4593599 h 4593599"/>
              <a:gd name="connsiteX4" fmla="*/ 0 w 4597199"/>
              <a:gd name="connsiteY4" fmla="*/ 3833781 h 4593599"/>
              <a:gd name="connsiteX5" fmla="*/ 0 w 4597199"/>
              <a:gd name="connsiteY5" fmla="*/ 3828704 h 4593599"/>
              <a:gd name="connsiteX6" fmla="*/ 761400 w 4597199"/>
              <a:gd name="connsiteY6" fmla="*/ 3828704 h 4593599"/>
              <a:gd name="connsiteX7" fmla="*/ 0 w 4597199"/>
              <a:gd name="connsiteY7" fmla="*/ 3068885 h 4593599"/>
              <a:gd name="connsiteX8" fmla="*/ 0 w 4597199"/>
              <a:gd name="connsiteY8" fmla="*/ 3063809 h 4593599"/>
              <a:gd name="connsiteX9" fmla="*/ 761400 w 4597199"/>
              <a:gd name="connsiteY9" fmla="*/ 3063809 h 4593599"/>
              <a:gd name="connsiteX10" fmla="*/ 0 w 4597199"/>
              <a:gd name="connsiteY10" fmla="*/ 2301191 h 4593599"/>
              <a:gd name="connsiteX11" fmla="*/ 0 w 4597199"/>
              <a:gd name="connsiteY11" fmla="*/ 2296096 h 4593599"/>
              <a:gd name="connsiteX12" fmla="*/ 761400 w 4597199"/>
              <a:gd name="connsiteY12" fmla="*/ 2296096 h 4593599"/>
              <a:gd name="connsiteX13" fmla="*/ 0 w 4597199"/>
              <a:gd name="connsiteY13" fmla="*/ 1536277 h 4593599"/>
              <a:gd name="connsiteX14" fmla="*/ 0 w 4597199"/>
              <a:gd name="connsiteY14" fmla="*/ 1531200 h 4593599"/>
              <a:gd name="connsiteX15" fmla="*/ 761400 w 4597199"/>
              <a:gd name="connsiteY15" fmla="*/ 1531200 h 4593599"/>
              <a:gd name="connsiteX16" fmla="*/ 0 w 4597199"/>
              <a:gd name="connsiteY16" fmla="*/ 771381 h 4593599"/>
              <a:gd name="connsiteX17" fmla="*/ 0 w 4597199"/>
              <a:gd name="connsiteY17" fmla="*/ 766304 h 4593599"/>
              <a:gd name="connsiteX18" fmla="*/ 761400 w 4597199"/>
              <a:gd name="connsiteY18" fmla="*/ 766304 h 4593599"/>
              <a:gd name="connsiteX19" fmla="*/ 0 w 4597199"/>
              <a:gd name="connsiteY19" fmla="*/ 5086 h 4593599"/>
              <a:gd name="connsiteX0" fmla="*/ 0 w 4597199"/>
              <a:gd name="connsiteY0" fmla="*/ 0 h 4593599"/>
              <a:gd name="connsiteX1" fmla="*/ 4340812 w 4597199"/>
              <a:gd name="connsiteY1" fmla="*/ 0 h 4593599"/>
              <a:gd name="connsiteX2" fmla="*/ 4597199 w 4597199"/>
              <a:gd name="connsiteY2" fmla="*/ 4593599 h 4593599"/>
              <a:gd name="connsiteX3" fmla="*/ 761399 w 4597199"/>
              <a:gd name="connsiteY3" fmla="*/ 4593599 h 4593599"/>
              <a:gd name="connsiteX4" fmla="*/ 0 w 4597199"/>
              <a:gd name="connsiteY4" fmla="*/ 3833781 h 4593599"/>
              <a:gd name="connsiteX5" fmla="*/ 0 w 4597199"/>
              <a:gd name="connsiteY5" fmla="*/ 3828704 h 4593599"/>
              <a:gd name="connsiteX6" fmla="*/ 761400 w 4597199"/>
              <a:gd name="connsiteY6" fmla="*/ 3828704 h 4593599"/>
              <a:gd name="connsiteX7" fmla="*/ 0 w 4597199"/>
              <a:gd name="connsiteY7" fmla="*/ 3068885 h 4593599"/>
              <a:gd name="connsiteX8" fmla="*/ 0 w 4597199"/>
              <a:gd name="connsiteY8" fmla="*/ 3063809 h 4593599"/>
              <a:gd name="connsiteX9" fmla="*/ 761400 w 4597199"/>
              <a:gd name="connsiteY9" fmla="*/ 3063809 h 4593599"/>
              <a:gd name="connsiteX10" fmla="*/ 0 w 4597199"/>
              <a:gd name="connsiteY10" fmla="*/ 2301191 h 4593599"/>
              <a:gd name="connsiteX11" fmla="*/ 0 w 4597199"/>
              <a:gd name="connsiteY11" fmla="*/ 2296096 h 4593599"/>
              <a:gd name="connsiteX12" fmla="*/ 761400 w 4597199"/>
              <a:gd name="connsiteY12" fmla="*/ 2296096 h 4593599"/>
              <a:gd name="connsiteX13" fmla="*/ 0 w 4597199"/>
              <a:gd name="connsiteY13" fmla="*/ 1536277 h 4593599"/>
              <a:gd name="connsiteX14" fmla="*/ 0 w 4597199"/>
              <a:gd name="connsiteY14" fmla="*/ 1531200 h 4593599"/>
              <a:gd name="connsiteX15" fmla="*/ 761400 w 4597199"/>
              <a:gd name="connsiteY15" fmla="*/ 1531200 h 4593599"/>
              <a:gd name="connsiteX16" fmla="*/ 0 w 4597199"/>
              <a:gd name="connsiteY16" fmla="*/ 771381 h 4593599"/>
              <a:gd name="connsiteX17" fmla="*/ 0 w 4597199"/>
              <a:gd name="connsiteY17" fmla="*/ 766304 h 4593599"/>
              <a:gd name="connsiteX18" fmla="*/ 761400 w 4597199"/>
              <a:gd name="connsiteY18" fmla="*/ 766304 h 4593599"/>
              <a:gd name="connsiteX19" fmla="*/ 0 w 4597199"/>
              <a:gd name="connsiteY19" fmla="*/ 5086 h 4593599"/>
              <a:gd name="connsiteX20" fmla="*/ 0 w 4597199"/>
              <a:gd name="connsiteY20" fmla="*/ 0 h 4593599"/>
              <a:gd name="connsiteX0" fmla="*/ 0 w 4344374"/>
              <a:gd name="connsiteY0" fmla="*/ 0 h 4597160"/>
              <a:gd name="connsiteX1" fmla="*/ 4340812 w 4344374"/>
              <a:gd name="connsiteY1" fmla="*/ 0 h 4597160"/>
              <a:gd name="connsiteX2" fmla="*/ 4344374 w 4344374"/>
              <a:gd name="connsiteY2" fmla="*/ 4597160 h 4597160"/>
              <a:gd name="connsiteX3" fmla="*/ 761399 w 4344374"/>
              <a:gd name="connsiteY3" fmla="*/ 4593599 h 4597160"/>
              <a:gd name="connsiteX4" fmla="*/ 0 w 4344374"/>
              <a:gd name="connsiteY4" fmla="*/ 3833781 h 4597160"/>
              <a:gd name="connsiteX5" fmla="*/ 0 w 4344374"/>
              <a:gd name="connsiteY5" fmla="*/ 3828704 h 4597160"/>
              <a:gd name="connsiteX6" fmla="*/ 761400 w 4344374"/>
              <a:gd name="connsiteY6" fmla="*/ 3828704 h 4597160"/>
              <a:gd name="connsiteX7" fmla="*/ 0 w 4344374"/>
              <a:gd name="connsiteY7" fmla="*/ 3068885 h 4597160"/>
              <a:gd name="connsiteX8" fmla="*/ 0 w 4344374"/>
              <a:gd name="connsiteY8" fmla="*/ 3063809 h 4597160"/>
              <a:gd name="connsiteX9" fmla="*/ 761400 w 4344374"/>
              <a:gd name="connsiteY9" fmla="*/ 3063809 h 4597160"/>
              <a:gd name="connsiteX10" fmla="*/ 0 w 4344374"/>
              <a:gd name="connsiteY10" fmla="*/ 2301191 h 4597160"/>
              <a:gd name="connsiteX11" fmla="*/ 0 w 4344374"/>
              <a:gd name="connsiteY11" fmla="*/ 2296096 h 4597160"/>
              <a:gd name="connsiteX12" fmla="*/ 761400 w 4344374"/>
              <a:gd name="connsiteY12" fmla="*/ 2296096 h 4597160"/>
              <a:gd name="connsiteX13" fmla="*/ 0 w 4344374"/>
              <a:gd name="connsiteY13" fmla="*/ 1536277 h 4597160"/>
              <a:gd name="connsiteX14" fmla="*/ 0 w 4344374"/>
              <a:gd name="connsiteY14" fmla="*/ 1531200 h 4597160"/>
              <a:gd name="connsiteX15" fmla="*/ 761400 w 4344374"/>
              <a:gd name="connsiteY15" fmla="*/ 1531200 h 4597160"/>
              <a:gd name="connsiteX16" fmla="*/ 0 w 4344374"/>
              <a:gd name="connsiteY16" fmla="*/ 771381 h 4597160"/>
              <a:gd name="connsiteX17" fmla="*/ 0 w 4344374"/>
              <a:gd name="connsiteY17" fmla="*/ 766304 h 4597160"/>
              <a:gd name="connsiteX18" fmla="*/ 761400 w 4344374"/>
              <a:gd name="connsiteY18" fmla="*/ 766304 h 4597160"/>
              <a:gd name="connsiteX19" fmla="*/ 0 w 4344374"/>
              <a:gd name="connsiteY19" fmla="*/ 5086 h 4597160"/>
              <a:gd name="connsiteX20" fmla="*/ 0 w 4344374"/>
              <a:gd name="connsiteY20" fmla="*/ 0 h 4597160"/>
              <a:gd name="connsiteX0" fmla="*/ 0 w 4344374"/>
              <a:gd name="connsiteY0" fmla="*/ 0 h 4597160"/>
              <a:gd name="connsiteX1" fmla="*/ 4233984 w 4344374"/>
              <a:gd name="connsiteY1" fmla="*/ 0 h 4597160"/>
              <a:gd name="connsiteX2" fmla="*/ 4344374 w 4344374"/>
              <a:gd name="connsiteY2" fmla="*/ 4597160 h 4597160"/>
              <a:gd name="connsiteX3" fmla="*/ 761399 w 4344374"/>
              <a:gd name="connsiteY3" fmla="*/ 4593599 h 4597160"/>
              <a:gd name="connsiteX4" fmla="*/ 0 w 4344374"/>
              <a:gd name="connsiteY4" fmla="*/ 3833781 h 4597160"/>
              <a:gd name="connsiteX5" fmla="*/ 0 w 4344374"/>
              <a:gd name="connsiteY5" fmla="*/ 3828704 h 4597160"/>
              <a:gd name="connsiteX6" fmla="*/ 761400 w 4344374"/>
              <a:gd name="connsiteY6" fmla="*/ 3828704 h 4597160"/>
              <a:gd name="connsiteX7" fmla="*/ 0 w 4344374"/>
              <a:gd name="connsiteY7" fmla="*/ 3068885 h 4597160"/>
              <a:gd name="connsiteX8" fmla="*/ 0 w 4344374"/>
              <a:gd name="connsiteY8" fmla="*/ 3063809 h 4597160"/>
              <a:gd name="connsiteX9" fmla="*/ 761400 w 4344374"/>
              <a:gd name="connsiteY9" fmla="*/ 3063809 h 4597160"/>
              <a:gd name="connsiteX10" fmla="*/ 0 w 4344374"/>
              <a:gd name="connsiteY10" fmla="*/ 2301191 h 4597160"/>
              <a:gd name="connsiteX11" fmla="*/ 0 w 4344374"/>
              <a:gd name="connsiteY11" fmla="*/ 2296096 h 4597160"/>
              <a:gd name="connsiteX12" fmla="*/ 761400 w 4344374"/>
              <a:gd name="connsiteY12" fmla="*/ 2296096 h 4597160"/>
              <a:gd name="connsiteX13" fmla="*/ 0 w 4344374"/>
              <a:gd name="connsiteY13" fmla="*/ 1536277 h 4597160"/>
              <a:gd name="connsiteX14" fmla="*/ 0 w 4344374"/>
              <a:gd name="connsiteY14" fmla="*/ 1531200 h 4597160"/>
              <a:gd name="connsiteX15" fmla="*/ 761400 w 4344374"/>
              <a:gd name="connsiteY15" fmla="*/ 1531200 h 4597160"/>
              <a:gd name="connsiteX16" fmla="*/ 0 w 4344374"/>
              <a:gd name="connsiteY16" fmla="*/ 771381 h 4597160"/>
              <a:gd name="connsiteX17" fmla="*/ 0 w 4344374"/>
              <a:gd name="connsiteY17" fmla="*/ 766304 h 4597160"/>
              <a:gd name="connsiteX18" fmla="*/ 761400 w 4344374"/>
              <a:gd name="connsiteY18" fmla="*/ 766304 h 4597160"/>
              <a:gd name="connsiteX19" fmla="*/ 0 w 4344374"/>
              <a:gd name="connsiteY19" fmla="*/ 5086 h 4597160"/>
              <a:gd name="connsiteX20" fmla="*/ 0 w 4344374"/>
              <a:gd name="connsiteY20" fmla="*/ 0 h 4597160"/>
              <a:gd name="connsiteX0" fmla="*/ 0 w 4358677"/>
              <a:gd name="connsiteY0" fmla="*/ 0 h 4597160"/>
              <a:gd name="connsiteX1" fmla="*/ 4358617 w 4358677"/>
              <a:gd name="connsiteY1" fmla="*/ 0 h 4597160"/>
              <a:gd name="connsiteX2" fmla="*/ 4344374 w 4358677"/>
              <a:gd name="connsiteY2" fmla="*/ 4597160 h 4597160"/>
              <a:gd name="connsiteX3" fmla="*/ 761399 w 4358677"/>
              <a:gd name="connsiteY3" fmla="*/ 4593599 h 4597160"/>
              <a:gd name="connsiteX4" fmla="*/ 0 w 4358677"/>
              <a:gd name="connsiteY4" fmla="*/ 3833781 h 4597160"/>
              <a:gd name="connsiteX5" fmla="*/ 0 w 4358677"/>
              <a:gd name="connsiteY5" fmla="*/ 3828704 h 4597160"/>
              <a:gd name="connsiteX6" fmla="*/ 761400 w 4358677"/>
              <a:gd name="connsiteY6" fmla="*/ 3828704 h 4597160"/>
              <a:gd name="connsiteX7" fmla="*/ 0 w 4358677"/>
              <a:gd name="connsiteY7" fmla="*/ 3068885 h 4597160"/>
              <a:gd name="connsiteX8" fmla="*/ 0 w 4358677"/>
              <a:gd name="connsiteY8" fmla="*/ 3063809 h 4597160"/>
              <a:gd name="connsiteX9" fmla="*/ 761400 w 4358677"/>
              <a:gd name="connsiteY9" fmla="*/ 3063809 h 4597160"/>
              <a:gd name="connsiteX10" fmla="*/ 0 w 4358677"/>
              <a:gd name="connsiteY10" fmla="*/ 2301191 h 4597160"/>
              <a:gd name="connsiteX11" fmla="*/ 0 w 4358677"/>
              <a:gd name="connsiteY11" fmla="*/ 2296096 h 4597160"/>
              <a:gd name="connsiteX12" fmla="*/ 761400 w 4358677"/>
              <a:gd name="connsiteY12" fmla="*/ 2296096 h 4597160"/>
              <a:gd name="connsiteX13" fmla="*/ 0 w 4358677"/>
              <a:gd name="connsiteY13" fmla="*/ 1536277 h 4597160"/>
              <a:gd name="connsiteX14" fmla="*/ 0 w 4358677"/>
              <a:gd name="connsiteY14" fmla="*/ 1531200 h 4597160"/>
              <a:gd name="connsiteX15" fmla="*/ 761400 w 4358677"/>
              <a:gd name="connsiteY15" fmla="*/ 1531200 h 4597160"/>
              <a:gd name="connsiteX16" fmla="*/ 0 w 4358677"/>
              <a:gd name="connsiteY16" fmla="*/ 771381 h 4597160"/>
              <a:gd name="connsiteX17" fmla="*/ 0 w 4358677"/>
              <a:gd name="connsiteY17" fmla="*/ 766304 h 4597160"/>
              <a:gd name="connsiteX18" fmla="*/ 761400 w 4358677"/>
              <a:gd name="connsiteY18" fmla="*/ 766304 h 4597160"/>
              <a:gd name="connsiteX19" fmla="*/ 0 w 4358677"/>
              <a:gd name="connsiteY19" fmla="*/ 5086 h 4597160"/>
              <a:gd name="connsiteX20" fmla="*/ 0 w 4358677"/>
              <a:gd name="connsiteY20" fmla="*/ 0 h 459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58677" h="4597160">
                <a:moveTo>
                  <a:pt x="0" y="0"/>
                </a:moveTo>
                <a:lnTo>
                  <a:pt x="4358617" y="0"/>
                </a:lnTo>
                <a:cubicBezTo>
                  <a:pt x="4359804" y="1532387"/>
                  <a:pt x="4343187" y="3064773"/>
                  <a:pt x="4344374" y="4597160"/>
                </a:cubicBezTo>
                <a:lnTo>
                  <a:pt x="761399" y="4593599"/>
                </a:lnTo>
                <a:lnTo>
                  <a:pt x="0" y="3833781"/>
                </a:lnTo>
                <a:lnTo>
                  <a:pt x="0" y="3828704"/>
                </a:lnTo>
                <a:lnTo>
                  <a:pt x="761400" y="3828704"/>
                </a:lnTo>
                <a:lnTo>
                  <a:pt x="0" y="3068885"/>
                </a:lnTo>
                <a:lnTo>
                  <a:pt x="0" y="3063809"/>
                </a:lnTo>
                <a:lnTo>
                  <a:pt x="761400" y="3063809"/>
                </a:lnTo>
                <a:lnTo>
                  <a:pt x="0" y="2301191"/>
                </a:lnTo>
                <a:lnTo>
                  <a:pt x="0" y="2296096"/>
                </a:lnTo>
                <a:lnTo>
                  <a:pt x="761400" y="2296096"/>
                </a:lnTo>
                <a:lnTo>
                  <a:pt x="0" y="1536277"/>
                </a:lnTo>
                <a:lnTo>
                  <a:pt x="0" y="1531200"/>
                </a:lnTo>
                <a:lnTo>
                  <a:pt x="761400" y="1531200"/>
                </a:lnTo>
                <a:lnTo>
                  <a:pt x="0" y="771381"/>
                </a:lnTo>
                <a:lnTo>
                  <a:pt x="0" y="766304"/>
                </a:lnTo>
                <a:lnTo>
                  <a:pt x="761400" y="766304"/>
                </a:lnTo>
                <a:lnTo>
                  <a:pt x="0" y="508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325079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325079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28916-E41E-452F-9B34-7E89E62D1E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16232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10 November 2023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392507"/>
      </p:ext>
    </p:extLst>
  </p:cSld>
  <p:clrMapOvr>
    <a:masterClrMapping/>
  </p:clrMapOvr>
  <p:transition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-PHOTO-3_Title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6DB0D1E-5482-40C9-8316-5D1A8160F2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7038" y="0"/>
            <a:ext cx="5714962" cy="6858000"/>
          </a:xfrm>
          <a:custGeom>
            <a:avLst/>
            <a:gdLst>
              <a:gd name="connsiteX0" fmla="*/ 0 w 6091200"/>
              <a:gd name="connsiteY0" fmla="*/ 0 h 6858000"/>
              <a:gd name="connsiteX1" fmla="*/ 6091200 w 6091200"/>
              <a:gd name="connsiteY1" fmla="*/ 0 h 6858000"/>
              <a:gd name="connsiteX2" fmla="*/ 6091200 w 6091200"/>
              <a:gd name="connsiteY2" fmla="*/ 6858000 h 6858000"/>
              <a:gd name="connsiteX3" fmla="*/ 2286000 w 6091200"/>
              <a:gd name="connsiteY3" fmla="*/ 6858000 h 6858000"/>
              <a:gd name="connsiteX4" fmla="*/ 2286000 w 6091200"/>
              <a:gd name="connsiteY4" fmla="*/ 3429000 h 6858000"/>
              <a:gd name="connsiteX5" fmla="*/ 0 w 6091200"/>
              <a:gd name="connsiteY5" fmla="*/ 3429000 h 6858000"/>
              <a:gd name="connsiteX0" fmla="*/ 0 w 6091200"/>
              <a:gd name="connsiteY0" fmla="*/ 0 h 6858000"/>
              <a:gd name="connsiteX1" fmla="*/ 5714962 w 6091200"/>
              <a:gd name="connsiteY1" fmla="*/ 0 h 6858000"/>
              <a:gd name="connsiteX2" fmla="*/ 6091200 w 6091200"/>
              <a:gd name="connsiteY2" fmla="*/ 6858000 h 6858000"/>
              <a:gd name="connsiteX3" fmla="*/ 2286000 w 6091200"/>
              <a:gd name="connsiteY3" fmla="*/ 6858000 h 6858000"/>
              <a:gd name="connsiteX4" fmla="*/ 2286000 w 6091200"/>
              <a:gd name="connsiteY4" fmla="*/ 3429000 h 6858000"/>
              <a:gd name="connsiteX5" fmla="*/ 0 w 6091200"/>
              <a:gd name="connsiteY5" fmla="*/ 3429000 h 6858000"/>
              <a:gd name="connsiteX6" fmla="*/ 0 w 6091200"/>
              <a:gd name="connsiteY6" fmla="*/ 0 h 6858000"/>
              <a:gd name="connsiteX0" fmla="*/ 0 w 5714962"/>
              <a:gd name="connsiteY0" fmla="*/ 0 h 6858000"/>
              <a:gd name="connsiteX1" fmla="*/ 5714962 w 5714962"/>
              <a:gd name="connsiteY1" fmla="*/ 0 h 6858000"/>
              <a:gd name="connsiteX2" fmla="*/ 5705438 w 5714962"/>
              <a:gd name="connsiteY2" fmla="*/ 6858000 h 6858000"/>
              <a:gd name="connsiteX3" fmla="*/ 2286000 w 5714962"/>
              <a:gd name="connsiteY3" fmla="*/ 6858000 h 6858000"/>
              <a:gd name="connsiteX4" fmla="*/ 2286000 w 5714962"/>
              <a:gd name="connsiteY4" fmla="*/ 3429000 h 6858000"/>
              <a:gd name="connsiteX5" fmla="*/ 0 w 5714962"/>
              <a:gd name="connsiteY5" fmla="*/ 3429000 h 6858000"/>
              <a:gd name="connsiteX6" fmla="*/ 0 w 571496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14962" h="6858000">
                <a:moveTo>
                  <a:pt x="0" y="0"/>
                </a:moveTo>
                <a:lnTo>
                  <a:pt x="5714962" y="0"/>
                </a:lnTo>
                <a:cubicBezTo>
                  <a:pt x="5711787" y="2286000"/>
                  <a:pt x="5708613" y="4572000"/>
                  <a:pt x="5705438" y="6858000"/>
                </a:cubicBezTo>
                <a:lnTo>
                  <a:pt x="2286000" y="6858000"/>
                </a:lnTo>
                <a:lnTo>
                  <a:pt x="228600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905500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905500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28916-E41E-452F-9B34-7E89E62D1E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16232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10 November 2023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79752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_Photo+BigQuote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33D383-98C3-40EB-8FCB-C0B373AAFF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4D976F-6FAA-4B37-814C-E2540D4155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29324" cy="609398"/>
          </a:xfr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BFC25-F2D8-40D7-96BA-C0F78F6A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EA34B-ADB0-4A9B-A944-DB4F9AB7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EE72B-8C4F-4C4B-8E3A-D7A4D706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A530C12F-5F3E-460C-8164-7A1A8B1114B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55195"/>
      </p:ext>
    </p:extLst>
  </p:cSld>
  <p:clrMapOvr>
    <a:masterClrMapping/>
  </p:clrMapOvr>
  <p:transition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-PHOTO-4_Title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EA61C3-6457-497D-B7AF-E9C3300860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19057" y="0"/>
            <a:ext cx="6849789" cy="6858000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4238057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4238057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C87EBB0-E191-4AB0-8198-01AF97E851A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81000" y="616232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10 November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056778"/>
      </p:ext>
    </p:extLst>
  </p:cSld>
  <p:clrMapOvr>
    <a:masterClrMapping/>
  </p:clrMapOvr>
  <p:transition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-PHOTO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20670A-89D4-46A1-B8D2-5ADD279973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219700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219700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EE11BD8-6580-41DD-940E-B1D1B8B2E2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10 November 2023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97A30E8-35A3-4CE7-93BA-293D648C86F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738BE3-1506-4C98-A8EE-0BB4912D32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492022"/>
      </p:ext>
    </p:extLst>
  </p:cSld>
  <p:clrMapOvr>
    <a:masterClrMapping/>
  </p:clrMapOvr>
  <p:transition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-PHOTO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B619C81-35D4-47E6-B206-D3D7C3B0A5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221224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221224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4F4B239-3E08-43E7-8D12-AA3A386F553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10 November 2023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2EDF6F5-2F89-477C-B965-23EC3ACBAE3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A6B32D2-D82B-499E-8683-3366BDE289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061934"/>
      </p:ext>
    </p:extLst>
  </p:cSld>
  <p:clrMapOvr>
    <a:masterClrMapping/>
  </p:clrMapOvr>
  <p:transition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-PHOTO-2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630D1E4-CE48-4F21-B821-CEF6990C7C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221224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221224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38183EC-101D-4BA9-B326-D0AA4DB7439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3998E14-1058-43E7-8BD9-7C5C07E00B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983E173-BBBE-4869-98CA-E4C4934E9B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48636"/>
      </p:ext>
    </p:extLst>
  </p:cSld>
  <p:clrMapOvr>
    <a:masterClrMapping/>
  </p:clrMapOvr>
  <p:transition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-PHOTO-2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F1A323B-6E63-466D-BA12-76A5D27148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221224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221224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8877799-5BE2-4BEB-8D62-4346F454842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10 November 2023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EFA57A-9CCD-40CD-B5B2-8CEC13FFBF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7A8C5AF-CF06-4298-8D3D-4664B9CBEBD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313878"/>
      </p:ext>
    </p:extLst>
  </p:cSld>
  <p:clrMapOvr>
    <a:masterClrMapping/>
  </p:clrMapOvr>
  <p:transition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B12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6812" y="3810003"/>
            <a:ext cx="5999841" cy="1077658"/>
          </a:xfrm>
        </p:spPr>
        <p:txBody>
          <a:bodyPr anchor="b">
            <a:noAutofit/>
          </a:bodyPr>
          <a:lstStyle>
            <a:lvl1pPr algn="ctr">
              <a:defRPr sz="8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AI @Noon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61267" y="5005525"/>
            <a:ext cx="5350933" cy="1200542"/>
          </a:xfrm>
        </p:spPr>
        <p:txBody>
          <a:bodyPr>
            <a:noAutofit/>
          </a:bodyPr>
          <a:lstStyle>
            <a:lvl1pPr marL="0" indent="0" algn="just">
              <a:buNone/>
              <a:defRPr sz="2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Artificial Intelligence (AI) Demystified in the aviation context covering the basics and relevant use cases.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025052" y="4950826"/>
            <a:ext cx="4023360" cy="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4799417" y="768168"/>
            <a:ext cx="2480991" cy="2932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 descr="Image result for iata logo"/>
          <p:cNvPicPr>
            <a:picLocks noChangeAspect="1" noChangeArrowheads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923" y="6157299"/>
            <a:ext cx="708327" cy="4551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08681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0233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Photo+BigQuote+Tex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1ED2F-ACED-4772-881E-91B4CA40A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5500" y="0"/>
            <a:ext cx="6286500" cy="6858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2370015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6375DDD-61B4-4459-A66A-CEC3372C4CF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CB5CFF4-A7D5-477F-B201-BBCD0B64C3A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3149600"/>
            <a:ext cx="4735916" cy="26034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>
                <a:solidFill>
                  <a:schemeClr val="accent1"/>
                </a:solidFill>
              </a:defRPr>
            </a:lvl5pPr>
            <a:lvl6pPr>
              <a:defRPr sz="2000">
                <a:solidFill>
                  <a:schemeClr val="accent1"/>
                </a:solidFill>
              </a:defRPr>
            </a:lvl6pPr>
            <a:lvl7pPr>
              <a:defRPr sz="2000">
                <a:solidFill>
                  <a:schemeClr val="accent1"/>
                </a:solidFill>
              </a:defRPr>
            </a:lvl7pPr>
            <a:lvl8pPr>
              <a:defRPr sz="2000">
                <a:solidFill>
                  <a:schemeClr val="accent1"/>
                </a:solidFill>
              </a:defRPr>
            </a:lvl8pPr>
            <a:lvl9pPr>
              <a:defRPr sz="20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341032952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Photo+BigQuote+Tex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1ED2F-ACED-4772-881E-91B4CA40A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05500" cy="6858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0" y="381000"/>
            <a:ext cx="5524500" cy="2368296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F8E3E7-B486-4E16-8D8D-24A8994ECCD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0" y="3149600"/>
            <a:ext cx="5524500" cy="26034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>
                <a:solidFill>
                  <a:schemeClr val="accent1"/>
                </a:solidFill>
              </a:defRPr>
            </a:lvl5pPr>
            <a:lvl6pPr>
              <a:defRPr sz="2000">
                <a:solidFill>
                  <a:schemeClr val="accent1"/>
                </a:solidFill>
              </a:defRPr>
            </a:lvl6pPr>
            <a:lvl7pPr>
              <a:defRPr sz="2000">
                <a:solidFill>
                  <a:schemeClr val="accent1"/>
                </a:solidFill>
              </a:defRPr>
            </a:lvl7pPr>
            <a:lvl8pPr>
              <a:defRPr sz="2000">
                <a:solidFill>
                  <a:schemeClr val="accent1"/>
                </a:solidFill>
              </a:defRPr>
            </a:lvl8pPr>
            <a:lvl9pPr>
              <a:defRPr sz="20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6DFE19B-B702-4D5E-BF8B-BCD8FCF4F7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74336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_TextSlide_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821CC-265E-473E-BD96-BC93B6A49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4D5EE-B9EC-4B8B-B697-CD3B955461A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0D518933-C06B-479E-8487-1189C2548F6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00470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WHITE_Title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D976F-6FAA-4B37-814C-E2540D41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BFC25-F2D8-40D7-96BA-C0F78F6A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EA34B-ADB0-4A9B-A944-DB4F9AB7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EE72B-8C4F-4C4B-8E3A-D7A4D706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E037E20-29EF-410F-AA70-D50FAE88B30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9121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1A86010D-9F01-497B-8478-6CF04E7FA29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58FB484-E257-4956-8FB5-C4732E104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10 November 2023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AF5AAFD-95B3-4157-BBB5-7CC40DB35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A34BD8F-0033-4927-AA44-05B0484E3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4740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D976F-6FAA-4B37-814C-E2540D41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BFC25-F2D8-40D7-96BA-C0F78F6A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EA34B-ADB0-4A9B-A944-DB4F9AB7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EE72B-8C4F-4C4B-8E3A-D7A4D706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7594714-7312-45C6-A549-3DA221DC5A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41448" y="979883"/>
            <a:ext cx="2441448" cy="2441448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C11AF2-310B-4204-B2B1-110CB3C4D1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980686"/>
            <a:ext cx="2441448" cy="1216152"/>
          </a:xfrm>
          <a:solidFill>
            <a:schemeClr val="accent1"/>
          </a:solidFill>
        </p:spPr>
        <p:txBody>
          <a:bodyPr lIns="91440" rIns="91440" anchor="b" anchorCtr="0"/>
          <a:lstStyle>
            <a:lvl1pPr algn="ctr">
              <a:spcBef>
                <a:spcPts val="0"/>
              </a:spcBef>
              <a:defRPr sz="6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 #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2DFAA84-7D74-4EE4-9969-36EFE36B05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175845"/>
            <a:ext cx="2441448" cy="1245485"/>
          </a:xfrm>
          <a:solidFill>
            <a:schemeClr val="accent1"/>
          </a:solidFill>
        </p:spPr>
        <p:txBody>
          <a:bodyPr lIns="91440" rIns="91440" anchor="t" anchorCtr="0"/>
          <a:lstStyle>
            <a:lvl1pPr algn="ctr"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Description text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6B03F17E-7AF3-4D23-B27C-C7ECDC0C240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09104" y="979883"/>
            <a:ext cx="2441448" cy="2441448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AFFF8B4F-3FD7-4B75-8C5E-4217FE099B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73752" y="980686"/>
            <a:ext cx="2441448" cy="1216152"/>
          </a:xfrm>
          <a:solidFill>
            <a:schemeClr val="bg2"/>
          </a:solidFill>
        </p:spPr>
        <p:txBody>
          <a:bodyPr lIns="91440" rIns="91440" anchor="b" anchorCtr="0"/>
          <a:lstStyle>
            <a:lvl1pPr algn="ctr">
              <a:spcBef>
                <a:spcPts val="0"/>
              </a:spcBef>
              <a:defRPr sz="6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XX #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E4C3776-3746-4C7E-8CE4-81499EA159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73752" y="2175845"/>
            <a:ext cx="2441448" cy="1245485"/>
          </a:xfrm>
          <a:solidFill>
            <a:schemeClr val="bg2"/>
          </a:solidFill>
        </p:spPr>
        <p:txBody>
          <a:bodyPr lIns="91440" rIns="91440" anchor="t" anchorCtr="0"/>
          <a:lstStyle>
            <a:lvl1pPr algn="ctr">
              <a:spcBef>
                <a:spcPts val="0"/>
              </a:spcBef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Description text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6F1A06FF-2DAD-45EE-B79A-D1C90C6304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50552" y="980686"/>
            <a:ext cx="2441448" cy="1216152"/>
          </a:xfrm>
          <a:solidFill>
            <a:schemeClr val="accent2"/>
          </a:solidFill>
        </p:spPr>
        <p:txBody>
          <a:bodyPr lIns="91440" rIns="91440" anchor="b" anchorCtr="0"/>
          <a:lstStyle>
            <a:lvl1pPr algn="ctr">
              <a:spcBef>
                <a:spcPts val="0"/>
              </a:spcBef>
              <a:defRPr sz="6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XX #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9DD4ABBA-1287-4173-AFCE-D780F806F2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50552" y="2175845"/>
            <a:ext cx="2441448" cy="1245485"/>
          </a:xfrm>
          <a:solidFill>
            <a:schemeClr val="accent2"/>
          </a:solidFill>
        </p:spPr>
        <p:txBody>
          <a:bodyPr lIns="91440" rIns="91440" anchor="t" anchorCtr="0"/>
          <a:lstStyle>
            <a:lvl1pPr algn="ctr">
              <a:spcBef>
                <a:spcPts val="0"/>
              </a:spcBef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Description text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89160501-DF8F-4B68-8C79-9357C943CB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3419856"/>
            <a:ext cx="2441448" cy="2441448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5F926C80-9D0E-41BC-B569-E9864391C47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38591" y="3422135"/>
            <a:ext cx="2441448" cy="1216152"/>
          </a:xfrm>
          <a:solidFill>
            <a:schemeClr val="accent2"/>
          </a:solidFill>
        </p:spPr>
        <p:txBody>
          <a:bodyPr lIns="91440" rIns="91440" anchor="b" anchorCtr="0"/>
          <a:lstStyle>
            <a:lvl1pPr algn="ctr">
              <a:spcBef>
                <a:spcPts val="0"/>
              </a:spcBef>
              <a:defRPr sz="6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XX #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16ADE918-5C3F-4868-93EC-C8EC1B5D18E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38591" y="4622052"/>
            <a:ext cx="2441448" cy="1234440"/>
          </a:xfrm>
          <a:solidFill>
            <a:schemeClr val="accent2"/>
          </a:solidFill>
        </p:spPr>
        <p:txBody>
          <a:bodyPr lIns="91440" rIns="91440" anchor="t" anchorCtr="0"/>
          <a:lstStyle>
            <a:lvl1pPr algn="ctr">
              <a:spcBef>
                <a:spcPts val="0"/>
              </a:spcBef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Description text</a:t>
            </a:r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3A0ED033-3CA7-4E89-B087-7D1F9375160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869562" y="3419856"/>
            <a:ext cx="2441448" cy="2441448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1B3A7DCB-6B48-4D1F-8FFD-9F94245D17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08153" y="3421330"/>
            <a:ext cx="2441448" cy="2441448"/>
          </a:xfrm>
          <a:solidFill>
            <a:schemeClr val="accent3"/>
          </a:solidFill>
        </p:spPr>
        <p:txBody>
          <a:bodyPr lIns="91440" rIns="91440" anchor="ctr" anchorCtr="0"/>
          <a:lstStyle>
            <a:lvl1pPr algn="ctr"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Description text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23600A98-D578-41EE-A99C-7BFD3707C1F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750552" y="3419856"/>
            <a:ext cx="2441448" cy="2441448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5E1D2665-DAD1-47EB-A11D-E9D5E114FAF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92230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Infographic+Tex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BFC25-F2D8-40D7-96BA-C0F78F6A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EA34B-ADB0-4A9B-A944-DB4F9AB7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EE72B-8C4F-4C4B-8E3A-D7A4D706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7465508-B728-4E30-BD7A-365E47525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0" y="979364"/>
            <a:ext cx="4061737" cy="609398"/>
          </a:xfr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B0D480A-BB95-4292-9A5D-3AB93D1711F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715926" y="2328863"/>
            <a:ext cx="4061737" cy="353867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B3230E92-8E74-4F7F-AA07-FB45DDDBFB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41448" y="979883"/>
            <a:ext cx="2441448" cy="2441448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8ECEAD2B-425C-44E5-B592-0B09E9F420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980686"/>
            <a:ext cx="2441448" cy="1216152"/>
          </a:xfrm>
          <a:solidFill>
            <a:schemeClr val="accent1"/>
          </a:solidFill>
        </p:spPr>
        <p:txBody>
          <a:bodyPr lIns="91440" rIns="91440" anchor="b" anchorCtr="0"/>
          <a:lstStyle>
            <a:lvl1pPr algn="ctr">
              <a:spcBef>
                <a:spcPts val="0"/>
              </a:spcBef>
              <a:defRPr sz="6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 #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3E982D24-E43A-465C-A6EC-1B2673B5E9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175845"/>
            <a:ext cx="2441448" cy="1245485"/>
          </a:xfrm>
          <a:solidFill>
            <a:schemeClr val="accent1"/>
          </a:solidFill>
        </p:spPr>
        <p:txBody>
          <a:bodyPr lIns="91440" rIns="91440" anchor="t" anchorCtr="0"/>
          <a:lstStyle>
            <a:lvl1pPr algn="ctr"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Description text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87841388-2F1F-4301-9336-EDF501EB36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73752" y="980686"/>
            <a:ext cx="2441448" cy="1216152"/>
          </a:xfrm>
          <a:solidFill>
            <a:schemeClr val="bg2"/>
          </a:solidFill>
        </p:spPr>
        <p:txBody>
          <a:bodyPr lIns="91440" rIns="91440" anchor="b" anchorCtr="0"/>
          <a:lstStyle>
            <a:lvl1pPr algn="ctr">
              <a:spcBef>
                <a:spcPts val="0"/>
              </a:spcBef>
              <a:defRPr sz="6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XX #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4ACC47D9-56A5-461D-A467-D22DB6798E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73752" y="2175845"/>
            <a:ext cx="2441448" cy="1245485"/>
          </a:xfrm>
          <a:solidFill>
            <a:schemeClr val="bg2"/>
          </a:solidFill>
        </p:spPr>
        <p:txBody>
          <a:bodyPr lIns="91440" rIns="91440" anchor="t" anchorCtr="0"/>
          <a:lstStyle>
            <a:lvl1pPr algn="ctr">
              <a:spcBef>
                <a:spcPts val="0"/>
              </a:spcBef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Description text</a:t>
            </a:r>
          </a:p>
        </p:txBody>
      </p:sp>
      <p:sp>
        <p:nvSpPr>
          <p:cNvPr id="32" name="Picture Placeholder 6">
            <a:extLst>
              <a:ext uri="{FF2B5EF4-FFF2-40B4-BE49-F238E27FC236}">
                <a16:creationId xmlns:a16="http://schemas.microsoft.com/office/drawing/2014/main" id="{940485CD-E642-4C78-BA9D-13410EA4B5F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3419856"/>
            <a:ext cx="2441448" cy="2441448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225F0C27-11A6-4545-9064-7B5FF41BE60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38591" y="3422135"/>
            <a:ext cx="2441448" cy="1216152"/>
          </a:xfrm>
          <a:solidFill>
            <a:schemeClr val="accent2"/>
          </a:solidFill>
        </p:spPr>
        <p:txBody>
          <a:bodyPr lIns="91440" rIns="91440" anchor="b" anchorCtr="0"/>
          <a:lstStyle>
            <a:lvl1pPr algn="ctr">
              <a:spcBef>
                <a:spcPts val="0"/>
              </a:spcBef>
              <a:defRPr sz="6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XX #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8E24B1A2-83A6-4358-8CD4-0ADA79FA751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38591" y="4622052"/>
            <a:ext cx="2441448" cy="1234440"/>
          </a:xfrm>
          <a:solidFill>
            <a:schemeClr val="accent2"/>
          </a:solidFill>
        </p:spPr>
        <p:txBody>
          <a:bodyPr lIns="91440" rIns="91440" anchor="t" anchorCtr="0"/>
          <a:lstStyle>
            <a:lvl1pPr algn="ctr">
              <a:spcBef>
                <a:spcPts val="0"/>
              </a:spcBef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Description text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EC5BC8C6-D017-4A79-AFC8-620DFE283A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869562" y="3419856"/>
            <a:ext cx="2441448" cy="2441448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AE611DF2-34C1-4AB1-91C8-DE82893217E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1927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Infographic+Tex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BFC25-F2D8-40D7-96BA-C0F78F6A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B3230E92-8E74-4F7F-AA07-FB45DDDBFB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54829" y="0"/>
            <a:ext cx="2286000" cy="2286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8ECEAD2B-425C-44E5-B592-0B09E9F420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8829" y="0"/>
            <a:ext cx="2286000" cy="1143000"/>
          </a:xfrm>
          <a:solidFill>
            <a:schemeClr val="accent1"/>
          </a:solidFill>
        </p:spPr>
        <p:txBody>
          <a:bodyPr lIns="91440" rIns="91440" anchor="b" anchorCtr="0"/>
          <a:lstStyle>
            <a:lvl1pPr algn="ctr">
              <a:spcBef>
                <a:spcPts val="0"/>
              </a:spcBef>
              <a:defRPr sz="6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 #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3E982D24-E43A-465C-A6EC-1B2673B5E9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8829" y="1143000"/>
            <a:ext cx="2286000" cy="1143000"/>
          </a:xfrm>
          <a:solidFill>
            <a:schemeClr val="accent1"/>
          </a:solidFill>
        </p:spPr>
        <p:txBody>
          <a:bodyPr lIns="91440" rIns="91440" anchor="t" anchorCtr="0"/>
          <a:lstStyle>
            <a:lvl1pPr algn="ctr"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Description text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62263C34-604E-43AD-A4BA-E124354E1F2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8829" y="2286000"/>
            <a:ext cx="2286000" cy="2286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B4AB61E-8F2A-4C5D-8C50-C2B81CCB3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54829" y="2286000"/>
            <a:ext cx="2286000" cy="1143000"/>
          </a:xfrm>
          <a:solidFill>
            <a:schemeClr val="accent2"/>
          </a:solidFill>
        </p:spPr>
        <p:txBody>
          <a:bodyPr lIns="91440" rIns="91440" anchor="b" anchorCtr="0"/>
          <a:lstStyle>
            <a:lvl1pPr algn="ctr">
              <a:spcBef>
                <a:spcPts val="0"/>
              </a:spcBef>
              <a:defRPr sz="6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XX #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12A70373-ECE2-43DE-B382-33B196617D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54829" y="3429000"/>
            <a:ext cx="2286000" cy="1143000"/>
          </a:xfrm>
          <a:solidFill>
            <a:schemeClr val="accent2"/>
          </a:solidFill>
        </p:spPr>
        <p:txBody>
          <a:bodyPr lIns="91440" rIns="91440" anchor="t" anchorCtr="0"/>
          <a:lstStyle>
            <a:lvl1pPr algn="ctr">
              <a:spcBef>
                <a:spcPts val="0"/>
              </a:spcBef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Description text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A8C5C012-0818-4E83-8BAF-78A346065AF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54829" y="4572000"/>
            <a:ext cx="2286000" cy="2286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7A0DF7B6-674F-4387-B3AC-D4BF3B305B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8829" y="4572000"/>
            <a:ext cx="2286000" cy="1143000"/>
          </a:xfrm>
          <a:solidFill>
            <a:schemeClr val="accent3"/>
          </a:solidFill>
        </p:spPr>
        <p:txBody>
          <a:bodyPr lIns="91440" rIns="91440" anchor="b" anchorCtr="0"/>
          <a:lstStyle>
            <a:lvl1pPr algn="ctr">
              <a:spcBef>
                <a:spcPts val="0"/>
              </a:spcBef>
              <a:defRPr sz="6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 #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2581D674-05BE-4243-8623-2D9D3A35F4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8829" y="5715000"/>
            <a:ext cx="2286000" cy="1143000"/>
          </a:xfrm>
          <a:solidFill>
            <a:schemeClr val="accent3"/>
          </a:solidFill>
        </p:spPr>
        <p:txBody>
          <a:bodyPr lIns="91440" rIns="91440" anchor="t" anchorCtr="0"/>
          <a:lstStyle>
            <a:lvl1pPr algn="ctr"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Description text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CC3D1C5-1295-44F1-A9C4-E84E95706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0" y="365125"/>
            <a:ext cx="5524500" cy="61264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11C465FF-571A-4758-ADF4-EBF2C1FF47C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6500" y="1899696"/>
            <a:ext cx="5524500" cy="38534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36" name="Slide Number Placeholder 4">
            <a:extLst>
              <a:ext uri="{FF2B5EF4-FFF2-40B4-BE49-F238E27FC236}">
                <a16:creationId xmlns:a16="http://schemas.microsoft.com/office/drawing/2014/main" id="{A6ADF8A5-A452-45A5-973C-FDBC9FF0F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1000" y="6162324"/>
            <a:ext cx="457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DB589E50-3132-407B-A23E-AC6E3F5B7E7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30742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Infographic+Tex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6">
            <a:extLst>
              <a:ext uri="{FF2B5EF4-FFF2-40B4-BE49-F238E27FC236}">
                <a16:creationId xmlns:a16="http://schemas.microsoft.com/office/drawing/2014/main" id="{FC49835B-3C76-43BD-90E3-3F65A317F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01612" y="4572000"/>
            <a:ext cx="2286000" cy="2286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D04E8466-FA17-4595-AE06-97B7AF8CAE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1612" y="0"/>
            <a:ext cx="2286000" cy="2286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7DE5AD0A-2F5C-47F0-A3EE-3AA49475BF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87612" y="0"/>
            <a:ext cx="2286000" cy="1143000"/>
          </a:xfrm>
          <a:solidFill>
            <a:schemeClr val="accent1"/>
          </a:solidFill>
        </p:spPr>
        <p:txBody>
          <a:bodyPr lIns="91440" rIns="91440" anchor="b" anchorCtr="0"/>
          <a:lstStyle>
            <a:lvl1pPr algn="ctr">
              <a:spcBef>
                <a:spcPts val="0"/>
              </a:spcBef>
              <a:defRPr sz="6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 #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821464D5-97B7-4B84-9739-F1E45AF987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87612" y="1143000"/>
            <a:ext cx="2286000" cy="1143000"/>
          </a:xfrm>
          <a:solidFill>
            <a:schemeClr val="accent1"/>
          </a:solidFill>
        </p:spPr>
        <p:txBody>
          <a:bodyPr lIns="91440" rIns="91440" anchor="t" anchorCtr="0"/>
          <a:lstStyle>
            <a:lvl1pPr algn="ctr"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Description text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07639D56-A4DF-49B3-A536-984FF11A1A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87612" y="2286000"/>
            <a:ext cx="2286000" cy="2286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E9AF368-5845-4B2E-9CBD-AC2784AF67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01612" y="2286000"/>
            <a:ext cx="2286000" cy="1143000"/>
          </a:xfrm>
          <a:solidFill>
            <a:schemeClr val="accent2"/>
          </a:solidFill>
        </p:spPr>
        <p:txBody>
          <a:bodyPr lIns="91440" rIns="91440" anchor="b" anchorCtr="0"/>
          <a:lstStyle>
            <a:lvl1pPr algn="ctr">
              <a:spcBef>
                <a:spcPts val="0"/>
              </a:spcBef>
              <a:defRPr sz="6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XX #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1CE716BB-107B-4C95-B429-8E4663C6EE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01612" y="3429000"/>
            <a:ext cx="2286000" cy="1143000"/>
          </a:xfrm>
          <a:solidFill>
            <a:schemeClr val="accent2"/>
          </a:solidFill>
        </p:spPr>
        <p:txBody>
          <a:bodyPr lIns="91440" rIns="91440" anchor="t" anchorCtr="0"/>
          <a:lstStyle>
            <a:lvl1pPr algn="ctr">
              <a:spcBef>
                <a:spcPts val="0"/>
              </a:spcBef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Description text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9DB03C21-F3CF-499C-A601-90260C1F06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87612" y="4572000"/>
            <a:ext cx="2286000" cy="1143000"/>
          </a:xfrm>
          <a:solidFill>
            <a:schemeClr val="accent3"/>
          </a:solidFill>
        </p:spPr>
        <p:txBody>
          <a:bodyPr lIns="91440" rIns="91440" anchor="b" anchorCtr="0"/>
          <a:lstStyle>
            <a:lvl1pPr algn="ctr">
              <a:spcBef>
                <a:spcPts val="0"/>
              </a:spcBef>
              <a:defRPr sz="6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 #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FF419B72-217F-4199-9454-A8BEDDC6164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87612" y="5715000"/>
            <a:ext cx="2286000" cy="1143000"/>
          </a:xfrm>
          <a:solidFill>
            <a:schemeClr val="accent3"/>
          </a:solidFill>
        </p:spPr>
        <p:txBody>
          <a:bodyPr lIns="91440" rIns="91440" anchor="t" anchorCtr="0"/>
          <a:lstStyle>
            <a:lvl1pPr algn="ctr"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Description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BFC25-F2D8-40D7-96BA-C0F78F6A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EA34B-ADB0-4A9B-A944-DB4F9AB7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EE72B-8C4F-4C4B-8E3A-D7A4D706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C5179FB1-935D-4116-90F9-6DE348B23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4736592" cy="61264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22DF753C-DCC4-48B5-BC62-51F01144E1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1899696"/>
            <a:ext cx="4736592" cy="38534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D7796D91-7DE0-465A-B7E1-EE422D5F029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2695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Infographic+Tex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D04E8466-FA17-4595-AE06-97B7AF8CAE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10" y="0"/>
            <a:ext cx="3618187" cy="6853334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7DE5AD0A-2F5C-47F0-A3EE-3AA49475BF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19500" y="0"/>
            <a:ext cx="2286000" cy="1143000"/>
          </a:xfrm>
          <a:solidFill>
            <a:schemeClr val="accent1"/>
          </a:solidFill>
        </p:spPr>
        <p:txBody>
          <a:bodyPr lIns="91440" rIns="91440" anchor="b" anchorCtr="0"/>
          <a:lstStyle>
            <a:lvl1pPr algn="ctr">
              <a:spcBef>
                <a:spcPts val="0"/>
              </a:spcBef>
              <a:defRPr sz="6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 #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821464D5-97B7-4B84-9739-F1E45AF987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0" y="1143000"/>
            <a:ext cx="2286000" cy="1143000"/>
          </a:xfrm>
          <a:solidFill>
            <a:schemeClr val="accent1"/>
          </a:solidFill>
        </p:spPr>
        <p:txBody>
          <a:bodyPr lIns="91440" rIns="91440" anchor="t" anchorCtr="0"/>
          <a:lstStyle>
            <a:lvl1pPr algn="ctr"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Description text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E9AF368-5845-4B2E-9CBD-AC2784AF67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19502" y="2286000"/>
            <a:ext cx="2286000" cy="1143000"/>
          </a:xfrm>
          <a:solidFill>
            <a:schemeClr val="accent2"/>
          </a:solidFill>
        </p:spPr>
        <p:txBody>
          <a:bodyPr lIns="91440" rIns="91440" anchor="b" anchorCtr="0"/>
          <a:lstStyle>
            <a:lvl1pPr algn="ctr">
              <a:spcBef>
                <a:spcPts val="0"/>
              </a:spcBef>
              <a:defRPr sz="6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XX #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1CE716BB-107B-4C95-B429-8E4663C6EE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19502" y="3429000"/>
            <a:ext cx="2286000" cy="1143000"/>
          </a:xfrm>
          <a:solidFill>
            <a:schemeClr val="accent2"/>
          </a:solidFill>
        </p:spPr>
        <p:txBody>
          <a:bodyPr lIns="91440" rIns="91440" anchor="t" anchorCtr="0"/>
          <a:lstStyle>
            <a:lvl1pPr algn="ctr">
              <a:spcBef>
                <a:spcPts val="0"/>
              </a:spcBef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Description text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9DB03C21-F3CF-499C-A601-90260C1F06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19503" y="4572000"/>
            <a:ext cx="2286000" cy="1143000"/>
          </a:xfrm>
          <a:solidFill>
            <a:schemeClr val="accent3"/>
          </a:solidFill>
        </p:spPr>
        <p:txBody>
          <a:bodyPr lIns="91440" rIns="91440" anchor="b" anchorCtr="0"/>
          <a:lstStyle>
            <a:lvl1pPr algn="ctr">
              <a:spcBef>
                <a:spcPts val="0"/>
              </a:spcBef>
              <a:defRPr sz="6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 #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FF419B72-217F-4199-9454-A8BEDDC6164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19503" y="5715000"/>
            <a:ext cx="2286000" cy="1143000"/>
          </a:xfrm>
          <a:solidFill>
            <a:schemeClr val="accent3"/>
          </a:solidFill>
        </p:spPr>
        <p:txBody>
          <a:bodyPr lIns="91440" rIns="91440" anchor="t" anchorCtr="0"/>
          <a:lstStyle>
            <a:lvl1pPr algn="ctr"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Description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BFC25-F2D8-40D7-96BA-C0F78F6A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EA34B-ADB0-4A9B-A944-DB4F9AB7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EE72B-8C4F-4C4B-8E3A-D7A4D706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29D6A1D-EA67-4C28-809B-DCE0A960A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0" y="365125"/>
            <a:ext cx="5524500" cy="61264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A876BA25-A26F-4213-B8B6-49D14D1B6CC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6500" y="1899696"/>
            <a:ext cx="5524500" cy="38534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58ED7D80-C5C0-4DA1-9239-A7795FC300E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6505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Big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767A-0100-4E11-94C6-E29DB60EA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53721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9A295-A729-4A3F-A328-98B789BCC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 November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1B8D0-0A04-44D4-83D7-83E48E946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F0A67-BB3A-433B-B6D3-06EE0CD5E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565A-6679-4A67-8FB7-14EA342FD6E1}" type="slidenum">
              <a:rPr lang="en-US" smtClean="0"/>
              <a:t>‹N›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01B54392-5290-4FF8-96DF-1F298545288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50437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BigQuote+Tex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767A-0100-4E11-94C6-E29DB60EA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3260" cy="53721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CCB49-02C2-43A0-A23F-412EC6F65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5453" y="381000"/>
            <a:ext cx="5905547" cy="61264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9A295-A729-4A3F-A328-98B789BCC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1B8D0-0A04-44D4-83D7-83E48E946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F0A67-BB3A-433B-B6D3-06EE0CD5E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D29B1E-4BD2-4E78-91D7-0D0DE0F6349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05500" y="1485900"/>
            <a:ext cx="5904824" cy="426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F7DBB32-5E98-4234-B4C8-ABF8C73CA5B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28922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hankYou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BB8F16C-570A-470A-AC41-3DFDC1411C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48425" y="0"/>
            <a:ext cx="5753100" cy="5753100"/>
          </a:xfrm>
          <a:custGeom>
            <a:avLst/>
            <a:gdLst>
              <a:gd name="connsiteX0" fmla="*/ 0 w 5753100"/>
              <a:gd name="connsiteY0" fmla="*/ 0 h 5753100"/>
              <a:gd name="connsiteX1" fmla="*/ 5753100 w 5753100"/>
              <a:gd name="connsiteY1" fmla="*/ 0 h 5753100"/>
              <a:gd name="connsiteX2" fmla="*/ 5753100 w 5753100"/>
              <a:gd name="connsiteY2" fmla="*/ 5753100 h 5753100"/>
              <a:gd name="connsiteX3" fmla="*/ 5742127 w 5753100"/>
              <a:gd name="connsiteY3" fmla="*/ 5753100 h 5753100"/>
              <a:gd name="connsiteX4" fmla="*/ 4388 w 5753100"/>
              <a:gd name="connsiteY4" fmla="*/ 297076 h 5753100"/>
              <a:gd name="connsiteX5" fmla="*/ 0 w 5753100"/>
              <a:gd name="connsiteY5" fmla="*/ 123264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3100" h="5753100">
                <a:moveTo>
                  <a:pt x="0" y="0"/>
                </a:moveTo>
                <a:lnTo>
                  <a:pt x="5753100" y="0"/>
                </a:lnTo>
                <a:lnTo>
                  <a:pt x="5753100" y="5753100"/>
                </a:lnTo>
                <a:lnTo>
                  <a:pt x="5742127" y="5753100"/>
                </a:lnTo>
                <a:cubicBezTo>
                  <a:pt x="2667478" y="5753100"/>
                  <a:pt x="158214" y="3337026"/>
                  <a:pt x="4388" y="297076"/>
                </a:cubicBezTo>
                <a:lnTo>
                  <a:pt x="0" y="12326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3048000"/>
          </a:xfrm>
        </p:spPr>
        <p:txBody>
          <a:bodyPr anchor="t" anchorCtr="0"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thank you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55B940-1A19-45DC-8F22-530EFA8E4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3429000"/>
            <a:ext cx="4736592" cy="24385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contact or sign off information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0F5EA913-91DE-4286-B6E6-13E414E8221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05099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HITE_TextSlide_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29324" cy="60939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1485900"/>
            <a:ext cx="5523824" cy="426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E12FA-2958-4BD2-846B-0E828DE720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7176" y="1485900"/>
            <a:ext cx="5523824" cy="426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5B7B4106-2F1F-45B9-9A64-FAC3DF7E09F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713459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hankYou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2D38E8E-19F8-46C4-BBB3-D11FF77116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57623" y="0"/>
            <a:ext cx="5134377" cy="5134377"/>
          </a:xfrm>
          <a:custGeom>
            <a:avLst/>
            <a:gdLst>
              <a:gd name="connsiteX0" fmla="*/ 0 w 5753100"/>
              <a:gd name="connsiteY0" fmla="*/ 0 h 5753100"/>
              <a:gd name="connsiteX1" fmla="*/ 5753100 w 5753100"/>
              <a:gd name="connsiteY1" fmla="*/ 0 h 5753100"/>
              <a:gd name="connsiteX2" fmla="*/ 5753100 w 5753100"/>
              <a:gd name="connsiteY2" fmla="*/ 5753100 h 5753100"/>
              <a:gd name="connsiteX3" fmla="*/ 0 w 5753100"/>
              <a:gd name="connsiteY3" fmla="*/ 5753100 h 5753100"/>
              <a:gd name="connsiteX4" fmla="*/ 0 w 5753100"/>
              <a:gd name="connsiteY4" fmla="*/ 3836825 h 5753100"/>
              <a:gd name="connsiteX5" fmla="*/ 1915378 w 5753100"/>
              <a:gd name="connsiteY5" fmla="*/ 3836825 h 5753100"/>
              <a:gd name="connsiteX6" fmla="*/ 1915378 w 5753100"/>
              <a:gd name="connsiteY6" fmla="*/ 1919151 h 5753100"/>
              <a:gd name="connsiteX7" fmla="*/ 0 w 5753100"/>
              <a:gd name="connsiteY7" fmla="*/ 1919151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3100" h="5753100">
                <a:moveTo>
                  <a:pt x="0" y="0"/>
                </a:moveTo>
                <a:lnTo>
                  <a:pt x="5753100" y="0"/>
                </a:lnTo>
                <a:lnTo>
                  <a:pt x="5753100" y="5753100"/>
                </a:lnTo>
                <a:lnTo>
                  <a:pt x="0" y="5753100"/>
                </a:lnTo>
                <a:lnTo>
                  <a:pt x="0" y="3836825"/>
                </a:lnTo>
                <a:lnTo>
                  <a:pt x="1915378" y="3836825"/>
                </a:lnTo>
                <a:lnTo>
                  <a:pt x="1915378" y="1919151"/>
                </a:lnTo>
                <a:lnTo>
                  <a:pt x="0" y="191915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3048000"/>
          </a:xfrm>
        </p:spPr>
        <p:txBody>
          <a:bodyPr anchor="t" anchorCtr="0"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thank you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55B940-1A19-45DC-8F22-530EFA8E4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3429000"/>
            <a:ext cx="4736592" cy="24385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contact or sign off information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AD4A7B18-21C4-40A0-91F0-221DC1CC68B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54031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hankYou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3048000"/>
          </a:xfrm>
        </p:spPr>
        <p:txBody>
          <a:bodyPr anchor="t" anchorCtr="0"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thank you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55B940-1A19-45DC-8F22-530EFA8E4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3429000"/>
            <a:ext cx="4736592" cy="24385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contact or sign off information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14E817B0-45E4-4CEA-8DFB-DBD5D757A2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36000" y="0"/>
            <a:ext cx="5256000" cy="5256000"/>
          </a:xfrm>
          <a:custGeom>
            <a:avLst/>
            <a:gdLst>
              <a:gd name="connsiteX0" fmla="*/ 0 w 5256000"/>
              <a:gd name="connsiteY0" fmla="*/ 0 h 5256000"/>
              <a:gd name="connsiteX1" fmla="*/ 4380230 w 5256000"/>
              <a:gd name="connsiteY1" fmla="*/ 0 h 5256000"/>
              <a:gd name="connsiteX2" fmla="*/ 5256000 w 5256000"/>
              <a:gd name="connsiteY2" fmla="*/ 876229 h 5256000"/>
              <a:gd name="connsiteX3" fmla="*/ 4380230 w 5256000"/>
              <a:gd name="connsiteY3" fmla="*/ 876229 h 5256000"/>
              <a:gd name="connsiteX4" fmla="*/ 5256000 w 5256000"/>
              <a:gd name="connsiteY4" fmla="*/ 1752459 h 5256000"/>
              <a:gd name="connsiteX5" fmla="*/ 4380230 w 5256000"/>
              <a:gd name="connsiteY5" fmla="*/ 1752459 h 5256000"/>
              <a:gd name="connsiteX6" fmla="*/ 5256000 w 5256000"/>
              <a:gd name="connsiteY6" fmla="*/ 2628688 h 5256000"/>
              <a:gd name="connsiteX7" fmla="*/ 4380230 w 5256000"/>
              <a:gd name="connsiteY7" fmla="*/ 2628688 h 5256000"/>
              <a:gd name="connsiteX8" fmla="*/ 5256000 w 5256000"/>
              <a:gd name="connsiteY8" fmla="*/ 3503542 h 5256000"/>
              <a:gd name="connsiteX9" fmla="*/ 4380230 w 5256000"/>
              <a:gd name="connsiteY9" fmla="*/ 3503542 h 5256000"/>
              <a:gd name="connsiteX10" fmla="*/ 5256000 w 5256000"/>
              <a:gd name="connsiteY10" fmla="*/ 4379771 h 5256000"/>
              <a:gd name="connsiteX11" fmla="*/ 4380230 w 5256000"/>
              <a:gd name="connsiteY11" fmla="*/ 4379771 h 5256000"/>
              <a:gd name="connsiteX12" fmla="*/ 5256000 w 5256000"/>
              <a:gd name="connsiteY12" fmla="*/ 5256000 h 5256000"/>
              <a:gd name="connsiteX13" fmla="*/ 0 w 5256000"/>
              <a:gd name="connsiteY13" fmla="*/ 5256000 h 52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56000" h="5256000">
                <a:moveTo>
                  <a:pt x="0" y="0"/>
                </a:moveTo>
                <a:lnTo>
                  <a:pt x="4380230" y="0"/>
                </a:lnTo>
                <a:lnTo>
                  <a:pt x="5256000" y="876229"/>
                </a:lnTo>
                <a:lnTo>
                  <a:pt x="4380230" y="876229"/>
                </a:lnTo>
                <a:lnTo>
                  <a:pt x="5256000" y="1752459"/>
                </a:lnTo>
                <a:lnTo>
                  <a:pt x="4380230" y="1752459"/>
                </a:lnTo>
                <a:lnTo>
                  <a:pt x="5256000" y="2628688"/>
                </a:lnTo>
                <a:lnTo>
                  <a:pt x="4380230" y="2628688"/>
                </a:lnTo>
                <a:lnTo>
                  <a:pt x="5256000" y="3503542"/>
                </a:lnTo>
                <a:lnTo>
                  <a:pt x="4380230" y="3503542"/>
                </a:lnTo>
                <a:lnTo>
                  <a:pt x="5256000" y="4379771"/>
                </a:lnTo>
                <a:lnTo>
                  <a:pt x="4380230" y="4379771"/>
                </a:lnTo>
                <a:lnTo>
                  <a:pt x="5256000" y="5256000"/>
                </a:lnTo>
                <a:lnTo>
                  <a:pt x="0" y="525600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312A9C5F-0071-4A15-8142-51137938E39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58106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Yellow_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87353D-D205-44F8-92CF-BF4FBF3E287F}"/>
              </a:ext>
            </a:extLst>
          </p:cNvPr>
          <p:cNvSpPr/>
          <p:nvPr userDrawn="1"/>
        </p:nvSpPr>
        <p:spPr>
          <a:xfrm>
            <a:off x="0" y="0"/>
            <a:ext cx="59055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9128" y="381000"/>
            <a:ext cx="5521872" cy="3048000"/>
          </a:xfrm>
        </p:spPr>
        <p:txBody>
          <a:bodyPr anchor="t" anchorCtr="0"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thank you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55B940-1A19-45DC-8F22-530EFA8E4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9128" y="3429000"/>
            <a:ext cx="5521872" cy="24385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contact or sign off information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D204851B-9100-476C-822A-F9445947366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5432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RED_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87353D-D205-44F8-92CF-BF4FBF3E287F}"/>
              </a:ext>
            </a:extLst>
          </p:cNvPr>
          <p:cNvSpPr/>
          <p:nvPr userDrawn="1"/>
        </p:nvSpPr>
        <p:spPr>
          <a:xfrm>
            <a:off x="0" y="0"/>
            <a:ext cx="59055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9128" y="381000"/>
            <a:ext cx="5521872" cy="3048000"/>
          </a:xfrm>
        </p:spPr>
        <p:txBody>
          <a:bodyPr anchor="t" anchorCtr="0"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thank you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55B940-1A19-45DC-8F22-530EFA8E4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9128" y="3429000"/>
            <a:ext cx="5521872" cy="24385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contact or sign off information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5B802FAC-3AFD-45B1-8A63-EDEAF25C129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06204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BLUE_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87353D-D205-44F8-92CF-BF4FBF3E287F}"/>
              </a:ext>
            </a:extLst>
          </p:cNvPr>
          <p:cNvSpPr/>
          <p:nvPr userDrawn="1"/>
        </p:nvSpPr>
        <p:spPr>
          <a:xfrm>
            <a:off x="0" y="0"/>
            <a:ext cx="5905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9128" y="381000"/>
            <a:ext cx="5521872" cy="3048000"/>
          </a:xfrm>
        </p:spPr>
        <p:txBody>
          <a:bodyPr anchor="t" anchorCtr="0"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thank you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55B940-1A19-45DC-8F22-530EFA8E4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9128" y="3429000"/>
            <a:ext cx="5521872" cy="24385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contact or sign off information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63E832C7-4EF8-4223-9F62-2497A067500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85107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BLACK_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87353D-D205-44F8-92CF-BF4FBF3E287F}"/>
              </a:ext>
            </a:extLst>
          </p:cNvPr>
          <p:cNvSpPr/>
          <p:nvPr userDrawn="1"/>
        </p:nvSpPr>
        <p:spPr>
          <a:xfrm>
            <a:off x="0" y="0"/>
            <a:ext cx="59055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9128" y="381000"/>
            <a:ext cx="5521872" cy="3048000"/>
          </a:xfrm>
        </p:spPr>
        <p:txBody>
          <a:bodyPr anchor="t" anchorCtr="0"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thank you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55B940-1A19-45DC-8F22-530EFA8E4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9128" y="3429000"/>
            <a:ext cx="5521872" cy="24385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contact or sign off information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07C1F9F7-3F3D-45F9-9EB0-8278F78E2E4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464765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ELLOW_Title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904000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904000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EE11BD8-6580-41DD-940E-B1D1B8B2E2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97A30E8-35A3-4CE7-93BA-293D648C86F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738BE3-1506-4C98-A8EE-0BB4912D32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76715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ELLOW_TextSlide_1-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821CC-265E-473E-BD96-BC93B6A49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4D5EE-B9EC-4B8B-B697-CD3B955461A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53940B4-F347-4C2C-A284-1ECEEA0A376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138591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YELLOW_TextSlide_2-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1485900"/>
            <a:ext cx="5523824" cy="426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E12FA-2958-4BD2-846B-0E828DE720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7176" y="1485900"/>
            <a:ext cx="5523824" cy="426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04619B8-F3DE-415B-A0A6-52EA585242C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18389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_TextSlide_HalfBLAC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8282A1E-D038-44B9-8B9F-192B55C3E5B1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05500" y="-4559"/>
            <a:ext cx="6286499" cy="68625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5111496" cy="6093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676" y="1895124"/>
            <a:ext cx="5111496" cy="38579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EFBF08F-B0A5-465D-9AC9-CB3554B0ECF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87176" y="1895124"/>
            <a:ext cx="5523824" cy="38579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94ACDA6-6D86-43E1-8E8F-E8C0B611D1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6500" y="365760"/>
            <a:ext cx="5524500" cy="61264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4400" b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CB1021DB-47E8-4589-AE3A-67B86C26B7E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66164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_TextSlide_Half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D74FC4-6EF4-4B89-840F-93E75041C2DB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05501" y="-4558"/>
            <a:ext cx="6286499" cy="68625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5111325" cy="60939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1895124"/>
            <a:ext cx="5110700" cy="38579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32E7365A-63AF-47B0-967F-AB95F8EF34E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1CD6511-AE09-4A89-A3A2-408EC0D458F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87176" y="1895124"/>
            <a:ext cx="5523824" cy="38579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09E20E3-6C3E-4148-8F5D-27D6B62EFA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6500" y="365760"/>
            <a:ext cx="5524500" cy="61264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44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3EEDC6-03CB-4142-A87F-671B5026FF3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867167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YELLOW_TextSlide_Comparison-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BDDEA-E526-4855-9C7F-14521DF8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6126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214A8-797C-4060-87C6-8AD2576B2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485900"/>
            <a:ext cx="5524500" cy="612648"/>
          </a:xfrm>
        </p:spPr>
        <p:txBody>
          <a:bodyPr anchor="t" anchorCtr="0"/>
          <a:lstStyle>
            <a:lvl1pPr marL="0" indent="0">
              <a:buNone/>
              <a:defRPr sz="2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1BC1E-80A3-473E-AD5D-46B0D9328E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2098548"/>
            <a:ext cx="5524500" cy="36545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8E02DB-026F-4957-99F9-809354C0EE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6500" y="1485900"/>
            <a:ext cx="5524500" cy="612648"/>
          </a:xfrm>
        </p:spPr>
        <p:txBody>
          <a:bodyPr anchor="t" anchorCtr="0"/>
          <a:lstStyle>
            <a:lvl1pPr marL="0" indent="0">
              <a:buNone/>
              <a:defRPr sz="2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56944C-3AA2-4F0B-A504-74A0CCAAEF6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6500" y="2098548"/>
            <a:ext cx="5524500" cy="36545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57BB3-C55D-4F69-B727-7B5B633E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DDB539-55B0-4F25-BA28-339645F5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B7E29-6758-4FB6-9E0A-4D8EA016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C1DCB764-518F-4BCC-AC29-63817E0D075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097071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_Text+Photo-R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8B7BACE-70C4-4F80-BCD0-7E136DB191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5500" y="0"/>
            <a:ext cx="6286500" cy="6858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BDDEA-E526-4855-9C7F-14521DF8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4736592" cy="6126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1BC1E-80A3-473E-AD5D-46B0D9328E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1905000"/>
            <a:ext cx="4736592" cy="3848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57BB3-C55D-4F69-B727-7B5B633E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DDB539-55B0-4F25-BA28-339645F5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B7E29-6758-4FB6-9E0A-4D8EA016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689371B1-7205-42A0-A4A4-D8FFE0AF0ED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88369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_Text+Photo-Lef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8B7BACE-70C4-4F80-BCD0-7E136DB191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05500" cy="6858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BDDEA-E526-4855-9C7F-14521DF8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0" y="365125"/>
            <a:ext cx="5524500" cy="6126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1BC1E-80A3-473E-AD5D-46B0D9328E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6500" y="1905000"/>
            <a:ext cx="5524500" cy="3848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57BB3-C55D-4F69-B727-7B5B633E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DDB539-55B0-4F25-BA28-339645F5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B7E29-6758-4FB6-9E0A-4D8EA016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39C2CD7C-D157-49CA-9B42-072B41A0E43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67849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YELLOW_TextSlide_3-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0999" y="1485900"/>
            <a:ext cx="3383280" cy="426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E12FA-2958-4BD2-846B-0E828DE720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03346" y="1485900"/>
            <a:ext cx="3383280" cy="426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C9A967D-8A0B-4436-A012-333049F84F2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427044" y="1485900"/>
            <a:ext cx="3383280" cy="426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FB0CA6FB-F4AA-4540-82B0-769F5705AC0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31673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_TextSlide_Photo+1-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5524500" cy="6093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1897026"/>
            <a:ext cx="5523824" cy="38560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2BD715A7-CDAB-4300-87D7-26DDB8999B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-1"/>
            <a:ext cx="6096001" cy="6111545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E36A464A-4F95-4360-AE3A-3F0BBC9F2BD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927213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_TextSlide_BigNumb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485900"/>
            <a:ext cx="5524500" cy="1943100"/>
          </a:xfrm>
        </p:spPr>
        <p:txBody>
          <a:bodyPr/>
          <a:lstStyle>
            <a:lvl1pPr>
              <a:defRPr sz="16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XX%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3568439"/>
            <a:ext cx="5523824" cy="218466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defRPr sz="300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2BD715A7-CDAB-4300-87D7-26DDB8999B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-1"/>
            <a:ext cx="6096001" cy="6111545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CDBB281C-D40B-4B39-8865-D7919E21E9A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689520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_Photo+BigQuote-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869E21B-A703-4EDF-B4FA-B5E512E463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9B35DB1-D7AC-4FA8-B932-26B3A103D00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3799539"/>
            <a:ext cx="11430000" cy="176828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5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big quote style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7BADDEA-6299-45BD-9DB8-3EEDFE605B5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22618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_Photo+BigQuote-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1ED2F-ACED-4772-881E-91B4CA40A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5500" y="0"/>
            <a:ext cx="6286500" cy="6858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53721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6375DDD-61B4-4459-A66A-CEC3372C4CF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292399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_Photo+BigQuote-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1ED2F-ACED-4772-881E-91B4CA40A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05500" cy="6858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0" y="381000"/>
            <a:ext cx="5524500" cy="53721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AB2DE4D-F1FC-4BA9-B358-1D103D0C430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75411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ELLOW_Photo+BigQuote-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9BFDFF1-D561-4CB4-8671-0D7DA52470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4D976F-6FAA-4B37-814C-E2540D4155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BFC25-F2D8-40D7-96BA-C0F78F6A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EA34B-ADB0-4A9B-A944-DB4F9AB7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EE72B-8C4F-4C4B-8E3A-D7A4D706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3E096526-C973-46F6-AB2C-609EB331D51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4723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_TextSlide_Half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D74FC4-6EF4-4B89-840F-93E75041C2DB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05501" y="-4558"/>
            <a:ext cx="6286499" cy="68625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5111496" cy="60939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1895124"/>
            <a:ext cx="5111496" cy="38579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32E7365A-63AF-47B0-967F-AB95F8EF34E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A33E534-3A2B-4B24-824B-761F7FBA96B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87176" y="1895124"/>
            <a:ext cx="5523824" cy="38579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AC4B3F9-EECA-4E97-B03A-4239053CB8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6500" y="365760"/>
            <a:ext cx="5524500" cy="61264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44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0C057F-A3CB-4C25-BEB2-A542B3CC504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404782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_Photo+BigQuote+Text-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1ED2F-ACED-4772-881E-91B4CA40A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5500" y="0"/>
            <a:ext cx="6286500" cy="6858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2368296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6375DDD-61B4-4459-A66A-CEC3372C4CF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76B3E68-DCF7-4DC7-A72A-79FF45E81F4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3149600"/>
            <a:ext cx="4735916" cy="2603499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>
                <a:solidFill>
                  <a:schemeClr val="tx1"/>
                </a:solidFill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3056870457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_Photo+BigQuote+Text-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1ED2F-ACED-4772-881E-91B4CA40A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05500" cy="6858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0" y="381000"/>
            <a:ext cx="5524500" cy="2368296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5B245F-C94A-459B-BB3F-BAC29F619DA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0" y="3149600"/>
            <a:ext cx="5524500" cy="2603499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>
                <a:solidFill>
                  <a:schemeClr val="tx1"/>
                </a:solidFill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13CDB4DA-5C6D-44B7-A767-96FFABB7B1D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361151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ELLOW_Title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D976F-6FAA-4B37-814C-E2540D41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BFC25-F2D8-40D7-96BA-C0F78F6A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EA34B-ADB0-4A9B-A944-DB4F9AB7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EE72B-8C4F-4C4B-8E3A-D7A4D706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8DDC4C2-B309-46F9-93EE-2A439F5A606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41388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YELLOW_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EE6DE-DB4F-403B-BA90-BC5667D01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84F6999-4C13-4ECB-A99F-AE6BC02E0F1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49968E4-3883-47E8-9206-D6E79AEE846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69D1A04-0DDE-40AE-8DB1-7A5C21F5955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254722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_Big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767A-0100-4E11-94C6-E29DB60EA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53721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9A295-A729-4A3F-A328-98B789BCC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1B8D0-0A04-44D4-83D7-83E48E946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F0A67-BB3A-433B-B6D3-06EE0CD5E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AA8E6C6D-A231-47F4-9EA6-AEFE18AE9F70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983254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_BigQuote+Text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767A-0100-4E11-94C6-E29DB60EA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3260" cy="53721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CCB49-02C2-43A0-A23F-412EC6F65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5453" y="381000"/>
            <a:ext cx="5905547" cy="61264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9A295-A729-4A3F-A328-98B789BCC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1B8D0-0A04-44D4-83D7-83E48E946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F0A67-BB3A-433B-B6D3-06EE0CD5E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D29B1E-4BD2-4E78-91D7-0D0DE0F6349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05500" y="1485900"/>
            <a:ext cx="5904824" cy="426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9708C82E-91DF-4741-AFE8-BEDC4B6483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67809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_ThankYou-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BB8F16C-570A-470A-AC41-3DFDC1411C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48425" y="0"/>
            <a:ext cx="5753100" cy="5753100"/>
          </a:xfrm>
          <a:custGeom>
            <a:avLst/>
            <a:gdLst>
              <a:gd name="connsiteX0" fmla="*/ 0 w 5753100"/>
              <a:gd name="connsiteY0" fmla="*/ 0 h 5753100"/>
              <a:gd name="connsiteX1" fmla="*/ 5753100 w 5753100"/>
              <a:gd name="connsiteY1" fmla="*/ 0 h 5753100"/>
              <a:gd name="connsiteX2" fmla="*/ 5753100 w 5753100"/>
              <a:gd name="connsiteY2" fmla="*/ 5753100 h 5753100"/>
              <a:gd name="connsiteX3" fmla="*/ 5742127 w 5753100"/>
              <a:gd name="connsiteY3" fmla="*/ 5753100 h 5753100"/>
              <a:gd name="connsiteX4" fmla="*/ 4388 w 5753100"/>
              <a:gd name="connsiteY4" fmla="*/ 297076 h 5753100"/>
              <a:gd name="connsiteX5" fmla="*/ 0 w 5753100"/>
              <a:gd name="connsiteY5" fmla="*/ 123264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3100" h="5753100">
                <a:moveTo>
                  <a:pt x="0" y="0"/>
                </a:moveTo>
                <a:lnTo>
                  <a:pt x="5753100" y="0"/>
                </a:lnTo>
                <a:lnTo>
                  <a:pt x="5753100" y="5753100"/>
                </a:lnTo>
                <a:lnTo>
                  <a:pt x="5742127" y="5753100"/>
                </a:lnTo>
                <a:cubicBezTo>
                  <a:pt x="2667478" y="5753100"/>
                  <a:pt x="158214" y="3337026"/>
                  <a:pt x="4388" y="297076"/>
                </a:cubicBezTo>
                <a:lnTo>
                  <a:pt x="0" y="12326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30480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thank you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55B940-1A19-45DC-8F22-530EFA8E4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3429000"/>
            <a:ext cx="4061737" cy="2438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contact or  sign off information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DCFE607-4678-4F67-AD27-2C23A65607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01470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_ThankYou-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2D38E8E-19F8-46C4-BBB3-D11FF77116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57623" y="0"/>
            <a:ext cx="5134377" cy="5134377"/>
          </a:xfrm>
          <a:custGeom>
            <a:avLst/>
            <a:gdLst>
              <a:gd name="connsiteX0" fmla="*/ 0 w 5753100"/>
              <a:gd name="connsiteY0" fmla="*/ 0 h 5753100"/>
              <a:gd name="connsiteX1" fmla="*/ 5753100 w 5753100"/>
              <a:gd name="connsiteY1" fmla="*/ 0 h 5753100"/>
              <a:gd name="connsiteX2" fmla="*/ 5753100 w 5753100"/>
              <a:gd name="connsiteY2" fmla="*/ 5753100 h 5753100"/>
              <a:gd name="connsiteX3" fmla="*/ 0 w 5753100"/>
              <a:gd name="connsiteY3" fmla="*/ 5753100 h 5753100"/>
              <a:gd name="connsiteX4" fmla="*/ 0 w 5753100"/>
              <a:gd name="connsiteY4" fmla="*/ 3836825 h 5753100"/>
              <a:gd name="connsiteX5" fmla="*/ 1915378 w 5753100"/>
              <a:gd name="connsiteY5" fmla="*/ 3836825 h 5753100"/>
              <a:gd name="connsiteX6" fmla="*/ 1915378 w 5753100"/>
              <a:gd name="connsiteY6" fmla="*/ 1919151 h 5753100"/>
              <a:gd name="connsiteX7" fmla="*/ 0 w 5753100"/>
              <a:gd name="connsiteY7" fmla="*/ 1919151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3100" h="5753100">
                <a:moveTo>
                  <a:pt x="0" y="0"/>
                </a:moveTo>
                <a:lnTo>
                  <a:pt x="5753100" y="0"/>
                </a:lnTo>
                <a:lnTo>
                  <a:pt x="5753100" y="5753100"/>
                </a:lnTo>
                <a:lnTo>
                  <a:pt x="0" y="5753100"/>
                </a:lnTo>
                <a:lnTo>
                  <a:pt x="0" y="3836825"/>
                </a:lnTo>
                <a:lnTo>
                  <a:pt x="1915378" y="3836825"/>
                </a:lnTo>
                <a:lnTo>
                  <a:pt x="1915378" y="1919151"/>
                </a:lnTo>
                <a:lnTo>
                  <a:pt x="0" y="191915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30480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thank you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55B940-1A19-45DC-8F22-530EFA8E4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3429000"/>
            <a:ext cx="4061737" cy="2438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contact or  sign off information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9E0ED054-1D07-4032-9849-61CD3B34977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304961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_ThankYou-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30480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thank you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55B940-1A19-45DC-8F22-530EFA8E4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3429000"/>
            <a:ext cx="4061737" cy="2438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contact or  sign off information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14E817B0-45E4-4CEA-8DFB-DBD5D757A2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36000" y="0"/>
            <a:ext cx="5256000" cy="5256000"/>
          </a:xfrm>
          <a:custGeom>
            <a:avLst/>
            <a:gdLst>
              <a:gd name="connsiteX0" fmla="*/ 0 w 5256000"/>
              <a:gd name="connsiteY0" fmla="*/ 0 h 5256000"/>
              <a:gd name="connsiteX1" fmla="*/ 4380230 w 5256000"/>
              <a:gd name="connsiteY1" fmla="*/ 0 h 5256000"/>
              <a:gd name="connsiteX2" fmla="*/ 5256000 w 5256000"/>
              <a:gd name="connsiteY2" fmla="*/ 876229 h 5256000"/>
              <a:gd name="connsiteX3" fmla="*/ 4380230 w 5256000"/>
              <a:gd name="connsiteY3" fmla="*/ 876229 h 5256000"/>
              <a:gd name="connsiteX4" fmla="*/ 5256000 w 5256000"/>
              <a:gd name="connsiteY4" fmla="*/ 1752459 h 5256000"/>
              <a:gd name="connsiteX5" fmla="*/ 4380230 w 5256000"/>
              <a:gd name="connsiteY5" fmla="*/ 1752459 h 5256000"/>
              <a:gd name="connsiteX6" fmla="*/ 5256000 w 5256000"/>
              <a:gd name="connsiteY6" fmla="*/ 2628688 h 5256000"/>
              <a:gd name="connsiteX7" fmla="*/ 4380230 w 5256000"/>
              <a:gd name="connsiteY7" fmla="*/ 2628688 h 5256000"/>
              <a:gd name="connsiteX8" fmla="*/ 5256000 w 5256000"/>
              <a:gd name="connsiteY8" fmla="*/ 3503542 h 5256000"/>
              <a:gd name="connsiteX9" fmla="*/ 4380230 w 5256000"/>
              <a:gd name="connsiteY9" fmla="*/ 3503542 h 5256000"/>
              <a:gd name="connsiteX10" fmla="*/ 5256000 w 5256000"/>
              <a:gd name="connsiteY10" fmla="*/ 4379771 h 5256000"/>
              <a:gd name="connsiteX11" fmla="*/ 4380230 w 5256000"/>
              <a:gd name="connsiteY11" fmla="*/ 4379771 h 5256000"/>
              <a:gd name="connsiteX12" fmla="*/ 5256000 w 5256000"/>
              <a:gd name="connsiteY12" fmla="*/ 5256000 h 5256000"/>
              <a:gd name="connsiteX13" fmla="*/ 0 w 5256000"/>
              <a:gd name="connsiteY13" fmla="*/ 5256000 h 52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56000" h="5256000">
                <a:moveTo>
                  <a:pt x="0" y="0"/>
                </a:moveTo>
                <a:lnTo>
                  <a:pt x="4380230" y="0"/>
                </a:lnTo>
                <a:lnTo>
                  <a:pt x="5256000" y="876229"/>
                </a:lnTo>
                <a:lnTo>
                  <a:pt x="4380230" y="876229"/>
                </a:lnTo>
                <a:lnTo>
                  <a:pt x="5256000" y="1752459"/>
                </a:lnTo>
                <a:lnTo>
                  <a:pt x="4380230" y="1752459"/>
                </a:lnTo>
                <a:lnTo>
                  <a:pt x="5256000" y="2628688"/>
                </a:lnTo>
                <a:lnTo>
                  <a:pt x="4380230" y="2628688"/>
                </a:lnTo>
                <a:lnTo>
                  <a:pt x="5256000" y="3503542"/>
                </a:lnTo>
                <a:lnTo>
                  <a:pt x="4380230" y="3503542"/>
                </a:lnTo>
                <a:lnTo>
                  <a:pt x="5256000" y="4379771"/>
                </a:lnTo>
                <a:lnTo>
                  <a:pt x="4380230" y="4379771"/>
                </a:lnTo>
                <a:lnTo>
                  <a:pt x="5256000" y="5256000"/>
                </a:lnTo>
                <a:lnTo>
                  <a:pt x="0" y="525600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D1505AC9-B879-4B48-84E9-DBEA5C07F3A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351236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_Title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904000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904000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8877799-5BE2-4BEB-8D62-4346F454842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10 November 2023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EFA57A-9CCD-40CD-B5B2-8CEC13FFBF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7A8C5AF-CF06-4298-8D3D-4664B9CBEBD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49113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_TextSlide_Half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D74FC4-6EF4-4B89-840F-93E75041C2DB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05501" y="-4558"/>
            <a:ext cx="6286499" cy="68625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5111496" cy="60939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1895124"/>
            <a:ext cx="5111496" cy="38579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7176" y="616232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32E7365A-63AF-47B0-967F-AB95F8EF34E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A33E534-3A2B-4B24-824B-761F7FBA96B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87176" y="1895124"/>
            <a:ext cx="5523824" cy="38579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9C51BF0-4C1F-4AE0-B263-09B2409980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6500" y="365760"/>
            <a:ext cx="5524500" cy="61264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4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854A17-701C-4115-967F-BD4BA79A22D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146093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CK_TextSlide_1-colum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821CC-265E-473E-BD96-BC93B6A49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4D5EE-B9EC-4B8B-B697-CD3B955461A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C18883B9-150C-4B66-96C0-286BD843A73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25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LACK_TextSlide_2-colum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1485900"/>
            <a:ext cx="5523824" cy="426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E12FA-2958-4BD2-846B-0E828DE720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7176" y="1485900"/>
            <a:ext cx="5523824" cy="426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D0EE275-68B9-47CA-AA01-B9D78854E58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174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_TextSlide_HalfYELLOW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3E5526-44A7-4802-9622-D2E3D788FC3F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05500" y="-4559"/>
            <a:ext cx="6286499" cy="68625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5111496" cy="60939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1895124"/>
            <a:ext cx="5111496" cy="38579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A361C7D-7C39-4CCC-9D8D-DF9D6DCE322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86500" y="1895124"/>
            <a:ext cx="5523824" cy="38579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567ACBA-C59B-4266-81F7-DC6E4B2871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6500" y="365760"/>
            <a:ext cx="5524500" cy="61264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44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91611159-BED4-4F11-B305-D8BD68F2E24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18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BLACK_TextSlide_Comparison-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BDDEA-E526-4855-9C7F-14521DF8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61264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214A8-797C-4060-87C6-8AD2576B2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485900"/>
            <a:ext cx="5524500" cy="612648"/>
          </a:xfrm>
        </p:spPr>
        <p:txBody>
          <a:bodyPr anchor="t" anchorCtr="0"/>
          <a:lstStyle>
            <a:lvl1pPr marL="0" indent="0">
              <a:buNone/>
              <a:defRPr sz="2800" b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1BC1E-80A3-473E-AD5D-46B0D9328E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2098548"/>
            <a:ext cx="5524500" cy="36545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8E02DB-026F-4957-99F9-809354C0EE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6500" y="1485900"/>
            <a:ext cx="5524500" cy="612648"/>
          </a:xfrm>
        </p:spPr>
        <p:txBody>
          <a:bodyPr anchor="t" anchorCtr="0"/>
          <a:lstStyle>
            <a:lvl1pPr marL="0" indent="0">
              <a:buNone/>
              <a:defRPr sz="2800" b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56944C-3AA2-4F0B-A504-74A0CCAAEF6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6500" y="2098548"/>
            <a:ext cx="5524500" cy="36545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57BB3-C55D-4F69-B727-7B5B633E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DDB539-55B0-4F25-BA28-339645F5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B7E29-6758-4FB6-9E0A-4D8EA016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47B931C2-3F38-477B-8405-48DB0A96E2D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256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Text+Photo-R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BBA4AE0-84B6-41F0-A8CC-D24FC8EA4D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5500" y="0"/>
            <a:ext cx="6286500" cy="6858000"/>
          </a:xfrm>
          <a:solidFill>
            <a:schemeClr val="tx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BDDEA-E526-4855-9C7F-14521DF8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4736592" cy="61264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1BC1E-80A3-473E-AD5D-46B0D9328E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1922820"/>
            <a:ext cx="4736592" cy="383027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57BB3-C55D-4F69-B727-7B5B633E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DDB539-55B0-4F25-BA28-339645F5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B7E29-6758-4FB6-9E0A-4D8EA016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592BA7B-AADA-4DC9-8B8B-4791FE2A73B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75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Text+Photo-Le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BBA4AE0-84B6-41F0-A8CC-D24FC8EA4D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05500" cy="6858000"/>
          </a:xfrm>
          <a:solidFill>
            <a:schemeClr val="tx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BDDEA-E526-4855-9C7F-14521DF8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9" y="365125"/>
            <a:ext cx="5523825" cy="61264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1BC1E-80A3-473E-AD5D-46B0D9328E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6499" y="1922820"/>
            <a:ext cx="5523825" cy="383027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57BB3-C55D-4F69-B727-7B5B633E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DDB539-55B0-4F25-BA28-339645F5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B7E29-6758-4FB6-9E0A-4D8EA016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21C9C208-5B7F-4A23-B7BE-DC7341D9A52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99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LACK_TextSlide_3-colum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5" y="1485900"/>
            <a:ext cx="3383280" cy="426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E12FA-2958-4BD2-846B-0E828DE720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04697" y="1485900"/>
            <a:ext cx="3383280" cy="426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C9A967D-8A0B-4436-A012-333049F84F2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427720" y="1485900"/>
            <a:ext cx="3383280" cy="426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EF59CB51-EDCC-4E7E-9A59-440FB21C7FE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31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TextSlide_Photo+1-colum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5524500" cy="60939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1897026"/>
            <a:ext cx="5523824" cy="385607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2BD715A7-CDAB-4300-87D7-26DDB8999B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-1"/>
            <a:ext cx="6096001" cy="6111545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tx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E7ED97A-75C8-4AD5-B878-00E047D6A88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27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TextSlide_BigNumb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485900"/>
            <a:ext cx="5524500" cy="1943100"/>
          </a:xfrm>
        </p:spPr>
        <p:txBody>
          <a:bodyPr/>
          <a:lstStyle>
            <a:lvl1pPr>
              <a:defRPr sz="16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XX%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3568439"/>
            <a:ext cx="5523824" cy="218466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defRPr sz="300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2BD715A7-CDAB-4300-87D7-26DDB8999B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-1"/>
            <a:ext cx="6096001" cy="6111545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tx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0ACA4E46-B5DF-4A5D-A98F-F3FF237869D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637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Photo+BigQuote-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869E21B-A703-4EDF-B4FA-B5E512E463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tx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9B35DB1-D7AC-4FA8-B932-26B3A103D00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3799539"/>
            <a:ext cx="11430000" cy="176828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big quote style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2D805209-7EA7-4A80-8A7F-D182893B3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992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_TextSlide_Half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D74FC4-6EF4-4B89-840F-93E75041C2DB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05501" y="-4559"/>
            <a:ext cx="6286499" cy="68625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5111496" cy="60939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1895124"/>
            <a:ext cx="5111496" cy="38579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32E7365A-63AF-47B0-967F-AB95F8EF34E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A33E534-3A2B-4B24-824B-761F7FBA96B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87176" y="1895124"/>
            <a:ext cx="5523824" cy="38579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E160877-7ABB-432A-B45F-C37DD81D7A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6500" y="365760"/>
            <a:ext cx="5524500" cy="61264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4400" b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79F9C2-37F6-4DCD-9EF4-AD4D831484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137518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Photo+BigQuote-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1ED2F-ACED-4772-881E-91B4CA40A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5500" y="0"/>
            <a:ext cx="6286500" cy="6858000"/>
          </a:xfrm>
          <a:solidFill>
            <a:schemeClr val="tx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5372100"/>
          </a:xfrm>
        </p:spPr>
        <p:txBody>
          <a:bodyPr anchor="t" anchorCtr="0"/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6375DDD-61B4-4459-A66A-CEC3372C4CF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828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Photo+BigQuote-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1ED2F-ACED-4772-881E-91B4CA40A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05500" cy="6858000"/>
          </a:xfrm>
          <a:solidFill>
            <a:schemeClr val="tx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0" y="381000"/>
            <a:ext cx="5524500" cy="5372100"/>
          </a:xfrm>
        </p:spPr>
        <p:txBody>
          <a:bodyPr anchor="t" anchorCtr="0"/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55D0C4D-AD19-44D2-9D62-610FA618C52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268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_Photo+BigQuote-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C0F007C-1698-4431-8841-091B8233CE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4D976F-6FAA-4B37-814C-E2540D4155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BFC25-F2D8-40D7-96BA-C0F78F6A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EA34B-ADB0-4A9B-A944-DB4F9AB7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EE72B-8C4F-4C4B-8E3A-D7A4D706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C9045F0-71F1-4313-AC39-D7B161B9F71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83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Photo+BigQuote+Text-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1ED2F-ACED-4772-881E-91B4CA40A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5500" y="0"/>
            <a:ext cx="6286500" cy="6858000"/>
          </a:xfrm>
          <a:solidFill>
            <a:schemeClr val="tx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2368296"/>
          </a:xfrm>
        </p:spPr>
        <p:txBody>
          <a:bodyPr anchor="t" anchorCtr="0"/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6375DDD-61B4-4459-A66A-CEC3372C4CF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80424CD-5F4D-44CB-BB17-4D8BFAB6CC0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3149600"/>
            <a:ext cx="4735916" cy="26034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>
                <a:solidFill>
                  <a:schemeClr val="accent2"/>
                </a:solidFill>
              </a:defRPr>
            </a:lvl5pPr>
            <a:lvl6pPr>
              <a:defRPr sz="2000">
                <a:solidFill>
                  <a:schemeClr val="accent2"/>
                </a:solidFill>
              </a:defRPr>
            </a:lvl6pPr>
            <a:lvl7pPr>
              <a:defRPr sz="2000">
                <a:solidFill>
                  <a:schemeClr val="accent2"/>
                </a:solidFill>
              </a:defRPr>
            </a:lvl7pPr>
            <a:lvl8pPr>
              <a:defRPr sz="2000">
                <a:solidFill>
                  <a:schemeClr val="accent2"/>
                </a:solidFill>
              </a:defRPr>
            </a:lvl8pPr>
            <a:lvl9pPr>
              <a:defRPr sz="20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672505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Photo+BigQuote+Text-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1ED2F-ACED-4772-881E-91B4CA40A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05500" cy="6858000"/>
          </a:xfrm>
          <a:solidFill>
            <a:schemeClr val="tx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0" y="381000"/>
            <a:ext cx="5524500" cy="2368296"/>
          </a:xfrm>
        </p:spPr>
        <p:txBody>
          <a:bodyPr anchor="t" anchorCtr="0"/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63D383A-4FBB-4371-AC4C-CB39A283B6D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0" y="3149600"/>
            <a:ext cx="5524500" cy="26034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>
                <a:solidFill>
                  <a:schemeClr val="accent2"/>
                </a:solidFill>
              </a:defRPr>
            </a:lvl5pPr>
            <a:lvl6pPr>
              <a:defRPr sz="2000">
                <a:solidFill>
                  <a:schemeClr val="accent2"/>
                </a:solidFill>
              </a:defRPr>
            </a:lvl6pPr>
            <a:lvl7pPr>
              <a:defRPr sz="2000">
                <a:solidFill>
                  <a:schemeClr val="accent2"/>
                </a:solidFill>
              </a:defRPr>
            </a:lvl7pPr>
            <a:lvl8pPr>
              <a:defRPr sz="2000">
                <a:solidFill>
                  <a:schemeClr val="accent2"/>
                </a:solidFill>
              </a:defRPr>
            </a:lvl8pPr>
            <a:lvl9pPr>
              <a:defRPr sz="20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E1764E60-1637-43D7-88B0-4FDB6157A90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45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CK_Title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D976F-6FAA-4B37-814C-E2540D41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BFC25-F2D8-40D7-96BA-C0F78F6A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EA34B-ADB0-4A9B-A944-DB4F9AB7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EE72B-8C4F-4C4B-8E3A-D7A4D706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CF7F54E-80AB-4063-BB12-AAA200D8EF8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632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CK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EE6DE-DB4F-403B-BA90-BC5667D01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D4A09D9-7CD1-4D99-9E82-D1C893A1111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5ED3E2B-0380-41B3-8025-7EC2D101F19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C304D98-4A37-473B-8ACA-14E84840998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676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Big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767A-0100-4E11-94C6-E29DB60EA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5372100"/>
          </a:xfrm>
        </p:spPr>
        <p:txBody>
          <a:bodyPr anchor="t" anchorCtr="0"/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9A295-A729-4A3F-A328-98B789BCC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1B8D0-0A04-44D4-83D7-83E48E946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F0A67-BB3A-433B-B6D3-06EE0CD5E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FFC9D8BD-692F-48B8-A978-BF020AC9E86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832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BigQuote+Text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767A-0100-4E11-94C6-E29DB60EA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3260" cy="5372100"/>
          </a:xfrm>
        </p:spPr>
        <p:txBody>
          <a:bodyPr anchor="t" anchorCtr="0"/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CCB49-02C2-43A0-A23F-412EC6F65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5453" y="381000"/>
            <a:ext cx="5905547" cy="61264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9A295-A729-4A3F-A328-98B789BCC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1B8D0-0A04-44D4-83D7-83E48E946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F0A67-BB3A-433B-B6D3-06EE0CD5E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D29B1E-4BD2-4E78-91D7-0D0DE0F6349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05500" y="1485900"/>
            <a:ext cx="5904824" cy="426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E9040CE5-DACD-46AC-AB0E-2AA2427378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385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ThankYou-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BB8F16C-570A-470A-AC41-3DFDC1411C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48425" y="0"/>
            <a:ext cx="5753100" cy="5753100"/>
          </a:xfrm>
          <a:custGeom>
            <a:avLst/>
            <a:gdLst>
              <a:gd name="connsiteX0" fmla="*/ 0 w 5753100"/>
              <a:gd name="connsiteY0" fmla="*/ 0 h 5753100"/>
              <a:gd name="connsiteX1" fmla="*/ 5753100 w 5753100"/>
              <a:gd name="connsiteY1" fmla="*/ 0 h 5753100"/>
              <a:gd name="connsiteX2" fmla="*/ 5753100 w 5753100"/>
              <a:gd name="connsiteY2" fmla="*/ 5753100 h 5753100"/>
              <a:gd name="connsiteX3" fmla="*/ 5742127 w 5753100"/>
              <a:gd name="connsiteY3" fmla="*/ 5753100 h 5753100"/>
              <a:gd name="connsiteX4" fmla="*/ 4388 w 5753100"/>
              <a:gd name="connsiteY4" fmla="*/ 297076 h 5753100"/>
              <a:gd name="connsiteX5" fmla="*/ 0 w 5753100"/>
              <a:gd name="connsiteY5" fmla="*/ 123264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3100" h="5753100">
                <a:moveTo>
                  <a:pt x="0" y="0"/>
                </a:moveTo>
                <a:lnTo>
                  <a:pt x="5753100" y="0"/>
                </a:lnTo>
                <a:lnTo>
                  <a:pt x="5753100" y="5753100"/>
                </a:lnTo>
                <a:lnTo>
                  <a:pt x="5742127" y="5753100"/>
                </a:lnTo>
                <a:cubicBezTo>
                  <a:pt x="2667478" y="5753100"/>
                  <a:pt x="158214" y="3337026"/>
                  <a:pt x="4388" y="297076"/>
                </a:cubicBezTo>
                <a:lnTo>
                  <a:pt x="0" y="123264"/>
                </a:lnTo>
                <a:close/>
              </a:path>
            </a:pathLst>
          </a:custGeom>
          <a:solidFill>
            <a:schemeClr val="tx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3048000"/>
          </a:xfrm>
        </p:spPr>
        <p:txBody>
          <a:bodyPr anchor="t" anchorCtr="0"/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thank you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55B940-1A19-45DC-8F22-530EFA8E4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3429000"/>
            <a:ext cx="4061737" cy="24385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contact or  sign off information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150EA07F-3431-48E6-A579-4CE383134E4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574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WHITE_TextSlide_Comparison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BDDEA-E526-4855-9C7F-14521DF8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61264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214A8-797C-4060-87C6-8AD2576B2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485900"/>
            <a:ext cx="5524500" cy="612648"/>
          </a:xfrm>
        </p:spPr>
        <p:txBody>
          <a:bodyPr anchor="t" anchorCtr="0"/>
          <a:lstStyle>
            <a:lvl1pPr marL="0" indent="0">
              <a:buNone/>
              <a:defRPr sz="2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1BC1E-80A3-473E-AD5D-46B0D9328E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2098548"/>
            <a:ext cx="5524500" cy="36545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8E02DB-026F-4957-99F9-809354C0EE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6500" y="1485900"/>
            <a:ext cx="5524500" cy="612648"/>
          </a:xfrm>
        </p:spPr>
        <p:txBody>
          <a:bodyPr anchor="t" anchorCtr="0"/>
          <a:lstStyle>
            <a:lvl1pPr marL="0" indent="0">
              <a:buNone/>
              <a:defRPr sz="2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56944C-3AA2-4F0B-A504-74A0CCAAEF6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6500" y="2098548"/>
            <a:ext cx="5524500" cy="36545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57BB3-C55D-4F69-B727-7B5B633E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DDB539-55B0-4F25-BA28-339645F5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B7E29-6758-4FB6-9E0A-4D8EA016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0E2943B-F3BB-4745-8729-DFACD7E9435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045144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ThankYou-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2D38E8E-19F8-46C4-BBB3-D11FF77116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57623" y="0"/>
            <a:ext cx="5134377" cy="5134377"/>
          </a:xfrm>
          <a:custGeom>
            <a:avLst/>
            <a:gdLst>
              <a:gd name="connsiteX0" fmla="*/ 0 w 5753100"/>
              <a:gd name="connsiteY0" fmla="*/ 0 h 5753100"/>
              <a:gd name="connsiteX1" fmla="*/ 5753100 w 5753100"/>
              <a:gd name="connsiteY1" fmla="*/ 0 h 5753100"/>
              <a:gd name="connsiteX2" fmla="*/ 5753100 w 5753100"/>
              <a:gd name="connsiteY2" fmla="*/ 5753100 h 5753100"/>
              <a:gd name="connsiteX3" fmla="*/ 0 w 5753100"/>
              <a:gd name="connsiteY3" fmla="*/ 5753100 h 5753100"/>
              <a:gd name="connsiteX4" fmla="*/ 0 w 5753100"/>
              <a:gd name="connsiteY4" fmla="*/ 3836825 h 5753100"/>
              <a:gd name="connsiteX5" fmla="*/ 1915378 w 5753100"/>
              <a:gd name="connsiteY5" fmla="*/ 3836825 h 5753100"/>
              <a:gd name="connsiteX6" fmla="*/ 1915378 w 5753100"/>
              <a:gd name="connsiteY6" fmla="*/ 1919151 h 5753100"/>
              <a:gd name="connsiteX7" fmla="*/ 0 w 5753100"/>
              <a:gd name="connsiteY7" fmla="*/ 1919151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3100" h="5753100">
                <a:moveTo>
                  <a:pt x="0" y="0"/>
                </a:moveTo>
                <a:lnTo>
                  <a:pt x="5753100" y="0"/>
                </a:lnTo>
                <a:lnTo>
                  <a:pt x="5753100" y="5753100"/>
                </a:lnTo>
                <a:lnTo>
                  <a:pt x="0" y="5753100"/>
                </a:lnTo>
                <a:lnTo>
                  <a:pt x="0" y="3836825"/>
                </a:lnTo>
                <a:lnTo>
                  <a:pt x="1915378" y="3836825"/>
                </a:lnTo>
                <a:lnTo>
                  <a:pt x="1915378" y="1919151"/>
                </a:lnTo>
                <a:lnTo>
                  <a:pt x="0" y="1919151"/>
                </a:lnTo>
                <a:close/>
              </a:path>
            </a:pathLst>
          </a:custGeom>
          <a:solidFill>
            <a:schemeClr val="tx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3048000"/>
          </a:xfrm>
        </p:spPr>
        <p:txBody>
          <a:bodyPr anchor="t" anchorCtr="0"/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thank you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55B940-1A19-45DC-8F22-530EFA8E4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3429000"/>
            <a:ext cx="4061737" cy="24385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contact or  sign off information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EBC3FC96-0CE9-4854-A14B-04D01A927A4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5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ThankYou-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3048000"/>
          </a:xfrm>
        </p:spPr>
        <p:txBody>
          <a:bodyPr anchor="t" anchorCtr="0"/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thank you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55B940-1A19-45DC-8F22-530EFA8E4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3429000"/>
            <a:ext cx="4061737" cy="24385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contact or  sign off information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14E817B0-45E4-4CEA-8DFB-DBD5D757A2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36000" y="0"/>
            <a:ext cx="5256000" cy="5256000"/>
          </a:xfrm>
          <a:custGeom>
            <a:avLst/>
            <a:gdLst>
              <a:gd name="connsiteX0" fmla="*/ 0 w 5256000"/>
              <a:gd name="connsiteY0" fmla="*/ 0 h 5256000"/>
              <a:gd name="connsiteX1" fmla="*/ 4380230 w 5256000"/>
              <a:gd name="connsiteY1" fmla="*/ 0 h 5256000"/>
              <a:gd name="connsiteX2" fmla="*/ 5256000 w 5256000"/>
              <a:gd name="connsiteY2" fmla="*/ 876229 h 5256000"/>
              <a:gd name="connsiteX3" fmla="*/ 4380230 w 5256000"/>
              <a:gd name="connsiteY3" fmla="*/ 876229 h 5256000"/>
              <a:gd name="connsiteX4" fmla="*/ 5256000 w 5256000"/>
              <a:gd name="connsiteY4" fmla="*/ 1752459 h 5256000"/>
              <a:gd name="connsiteX5" fmla="*/ 4380230 w 5256000"/>
              <a:gd name="connsiteY5" fmla="*/ 1752459 h 5256000"/>
              <a:gd name="connsiteX6" fmla="*/ 5256000 w 5256000"/>
              <a:gd name="connsiteY6" fmla="*/ 2628688 h 5256000"/>
              <a:gd name="connsiteX7" fmla="*/ 4380230 w 5256000"/>
              <a:gd name="connsiteY7" fmla="*/ 2628688 h 5256000"/>
              <a:gd name="connsiteX8" fmla="*/ 5256000 w 5256000"/>
              <a:gd name="connsiteY8" fmla="*/ 3503542 h 5256000"/>
              <a:gd name="connsiteX9" fmla="*/ 4380230 w 5256000"/>
              <a:gd name="connsiteY9" fmla="*/ 3503542 h 5256000"/>
              <a:gd name="connsiteX10" fmla="*/ 5256000 w 5256000"/>
              <a:gd name="connsiteY10" fmla="*/ 4379771 h 5256000"/>
              <a:gd name="connsiteX11" fmla="*/ 4380230 w 5256000"/>
              <a:gd name="connsiteY11" fmla="*/ 4379771 h 5256000"/>
              <a:gd name="connsiteX12" fmla="*/ 5256000 w 5256000"/>
              <a:gd name="connsiteY12" fmla="*/ 5256000 h 5256000"/>
              <a:gd name="connsiteX13" fmla="*/ 0 w 5256000"/>
              <a:gd name="connsiteY13" fmla="*/ 5256000 h 52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56000" h="5256000">
                <a:moveTo>
                  <a:pt x="0" y="0"/>
                </a:moveTo>
                <a:lnTo>
                  <a:pt x="4380230" y="0"/>
                </a:lnTo>
                <a:lnTo>
                  <a:pt x="5256000" y="876229"/>
                </a:lnTo>
                <a:lnTo>
                  <a:pt x="4380230" y="876229"/>
                </a:lnTo>
                <a:lnTo>
                  <a:pt x="5256000" y="1752459"/>
                </a:lnTo>
                <a:lnTo>
                  <a:pt x="4380230" y="1752459"/>
                </a:lnTo>
                <a:lnTo>
                  <a:pt x="5256000" y="2628688"/>
                </a:lnTo>
                <a:lnTo>
                  <a:pt x="4380230" y="2628688"/>
                </a:lnTo>
                <a:lnTo>
                  <a:pt x="5256000" y="3503542"/>
                </a:lnTo>
                <a:lnTo>
                  <a:pt x="4380230" y="3503542"/>
                </a:lnTo>
                <a:lnTo>
                  <a:pt x="5256000" y="4379771"/>
                </a:lnTo>
                <a:lnTo>
                  <a:pt x="4380230" y="4379771"/>
                </a:lnTo>
                <a:lnTo>
                  <a:pt x="5256000" y="5256000"/>
                </a:lnTo>
                <a:lnTo>
                  <a:pt x="0" y="5256000"/>
                </a:lnTo>
                <a:close/>
              </a:path>
            </a:pathLst>
          </a:custGeom>
          <a:solidFill>
            <a:schemeClr val="tx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B9EBAA26-D6F4-46C6-983A-B6DE51FD742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078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_Title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904000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904000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8877799-5BE2-4BEB-8D62-4346F454842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10 November 2023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EFA57A-9CCD-40CD-B5B2-8CEC13FFBF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7A8C5AF-CF06-4298-8D3D-4664B9CBEBD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158749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D_TextSlide_1-colum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821CC-265E-473E-BD96-BC93B6A49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4D5EE-B9EC-4B8B-B697-CD3B955461A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A6DFB178-B048-451E-923D-BB189109F3E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927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ED_TextSlide_2-colum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1485900"/>
            <a:ext cx="5523824" cy="426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E12FA-2958-4BD2-846B-0E828DE720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7176" y="1485900"/>
            <a:ext cx="5523824" cy="426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A4179290-03CD-4E5D-94FB-C699D16A81B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666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_TextSlide_HalfWHI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3E5526-44A7-4802-9622-D2E3D788FC3F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05500" y="-4558"/>
            <a:ext cx="6286499" cy="68625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5111496" cy="6093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1895124"/>
            <a:ext cx="5111496" cy="38579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A361C7D-7C39-4CCC-9D8D-DF9D6DCE322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86500" y="1895124"/>
            <a:ext cx="5523824" cy="38579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567ACBA-C59B-4266-81F7-DC6E4B2871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6500" y="365760"/>
            <a:ext cx="5524500" cy="61264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44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91611159-BED4-4F11-B305-D8BD68F2E24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65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RED_TextSlide_Comparison-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BDDEA-E526-4855-9C7F-14521DF8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6126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214A8-797C-4060-87C6-8AD2576B2F8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485900"/>
            <a:ext cx="5524500" cy="612648"/>
          </a:xfrm>
        </p:spPr>
        <p:txBody>
          <a:bodyPr anchor="t" anchorCtr="0"/>
          <a:lstStyle>
            <a:lvl1pPr marL="0" indent="0">
              <a:buNone/>
              <a:defRPr sz="2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>
                <a:solidFill>
                  <a:schemeClr val="tx1"/>
                </a:solidFill>
              </a:defRPr>
            </a:lvl2pPr>
            <a:lvl3pPr marL="914400" indent="0">
              <a:buNone/>
              <a:defRPr sz="1800" b="1">
                <a:solidFill>
                  <a:schemeClr val="tx1"/>
                </a:solidFill>
              </a:defRPr>
            </a:lvl3pPr>
            <a:lvl4pPr marL="1371600" indent="0">
              <a:buNone/>
              <a:defRPr sz="1600" b="1">
                <a:solidFill>
                  <a:schemeClr val="tx1"/>
                </a:solidFill>
              </a:defRPr>
            </a:lvl4pPr>
            <a:lvl5pPr marL="1828800" indent="0">
              <a:buNone/>
              <a:defRPr sz="1600" b="1">
                <a:solidFill>
                  <a:schemeClr val="tx1"/>
                </a:solidFill>
              </a:defRPr>
            </a:lvl5pPr>
            <a:lvl6pPr marL="2286000" indent="0">
              <a:buNone/>
              <a:defRPr sz="1600" b="1">
                <a:solidFill>
                  <a:schemeClr val="tx1"/>
                </a:solidFill>
              </a:defRPr>
            </a:lvl6pPr>
            <a:lvl7pPr marL="2743200" indent="0">
              <a:buNone/>
              <a:defRPr sz="1600" b="1">
                <a:solidFill>
                  <a:schemeClr val="tx1"/>
                </a:solidFill>
              </a:defRPr>
            </a:lvl7pPr>
            <a:lvl8pPr marL="3200400" indent="0">
              <a:buNone/>
              <a:defRPr sz="1600" b="1">
                <a:solidFill>
                  <a:schemeClr val="tx1"/>
                </a:solidFill>
              </a:defRPr>
            </a:lvl8pPr>
            <a:lvl9pPr marL="3657600" indent="0">
              <a:buNone/>
              <a:defRPr sz="16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1BC1E-80A3-473E-AD5D-46B0D9328E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2098548"/>
            <a:ext cx="5524500" cy="36545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8E02DB-026F-4957-99F9-809354C0EE4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6500" y="1485900"/>
            <a:ext cx="5524500" cy="612648"/>
          </a:xfrm>
        </p:spPr>
        <p:txBody>
          <a:bodyPr anchor="t" anchorCtr="0"/>
          <a:lstStyle>
            <a:lvl1pPr marL="0" indent="0">
              <a:buNone/>
              <a:defRPr sz="2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>
                <a:solidFill>
                  <a:schemeClr val="tx1"/>
                </a:solidFill>
              </a:defRPr>
            </a:lvl2pPr>
            <a:lvl3pPr marL="914400" indent="0">
              <a:buNone/>
              <a:defRPr sz="1800" b="1">
                <a:solidFill>
                  <a:schemeClr val="tx1"/>
                </a:solidFill>
              </a:defRPr>
            </a:lvl3pPr>
            <a:lvl4pPr marL="1371600" indent="0">
              <a:buNone/>
              <a:defRPr sz="1600" b="1">
                <a:solidFill>
                  <a:schemeClr val="tx1"/>
                </a:solidFill>
              </a:defRPr>
            </a:lvl4pPr>
            <a:lvl5pPr marL="1828800" indent="0">
              <a:buNone/>
              <a:defRPr sz="1600" b="1">
                <a:solidFill>
                  <a:schemeClr val="tx1"/>
                </a:solidFill>
              </a:defRPr>
            </a:lvl5pPr>
            <a:lvl6pPr marL="2286000" indent="0">
              <a:buNone/>
              <a:defRPr sz="1600" b="1">
                <a:solidFill>
                  <a:schemeClr val="tx1"/>
                </a:solidFill>
              </a:defRPr>
            </a:lvl6pPr>
            <a:lvl7pPr marL="2743200" indent="0">
              <a:buNone/>
              <a:defRPr sz="1600" b="1">
                <a:solidFill>
                  <a:schemeClr val="tx1"/>
                </a:solidFill>
              </a:defRPr>
            </a:lvl7pPr>
            <a:lvl8pPr marL="3200400" indent="0">
              <a:buNone/>
              <a:defRPr sz="1600" b="1">
                <a:solidFill>
                  <a:schemeClr val="tx1"/>
                </a:solidFill>
              </a:defRPr>
            </a:lvl8pPr>
            <a:lvl9pPr marL="3657600" indent="0">
              <a:buNone/>
              <a:defRPr sz="16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56944C-3AA2-4F0B-A504-74A0CCAAEF6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6500" y="2098548"/>
            <a:ext cx="5524500" cy="36545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57BB3-C55D-4F69-B727-7B5B633E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DDB539-55B0-4F25-BA28-339645F5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B7E29-6758-4FB6-9E0A-4D8EA016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E2FC51CF-76BF-40BB-916E-1E40A475A13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70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Text+Photo-Righ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A9A3C25-B848-47B2-8158-65939204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5500" y="0"/>
            <a:ext cx="6286500" cy="6858000"/>
          </a:xfrm>
          <a:solidFill>
            <a:schemeClr val="tx2">
              <a:lumMod val="90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BDDEA-E526-4855-9C7F-14521DF8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4736592" cy="6126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1BC1E-80A3-473E-AD5D-46B0D9328E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1905000"/>
            <a:ext cx="4736592" cy="3848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57BB3-C55D-4F69-B727-7B5B633E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DDB539-55B0-4F25-BA28-339645F5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B7E29-6758-4FB6-9E0A-4D8EA016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6C9D61FD-9901-4C03-B149-4AEABFC8291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30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Text+Photo-Lef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A9A3C25-B848-47B2-8158-65939204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05500" cy="6858000"/>
          </a:xfrm>
          <a:solidFill>
            <a:schemeClr val="tx2">
              <a:lumMod val="90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BDDEA-E526-4855-9C7F-14521DF8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9" y="365125"/>
            <a:ext cx="5523825" cy="6126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1BC1E-80A3-473E-AD5D-46B0D9328E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6499" y="1905000"/>
            <a:ext cx="5523825" cy="3848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57BB3-C55D-4F69-B727-7B5B633E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DDB539-55B0-4F25-BA28-339645F5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B7E29-6758-4FB6-9E0A-4D8EA016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4A53432B-F6ED-496C-94D2-FF43B4DEB14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65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ED_TextSlide_3-colum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5" y="1485900"/>
            <a:ext cx="3383280" cy="426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E12FA-2958-4BD2-846B-0E828DE720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04697" y="1485900"/>
            <a:ext cx="3383280" cy="426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C9A967D-8A0B-4436-A012-333049F84F2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427720" y="1485900"/>
            <a:ext cx="3383280" cy="426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E68CE1D3-325F-4639-85FA-6AE9779DE19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631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ext+Photo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263EF67-71D6-425F-9F93-AD2BCA30BD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5500" y="0"/>
            <a:ext cx="6286500" cy="6858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BDDEA-E526-4855-9C7F-14521DF8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4736592" cy="61264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1BC1E-80A3-473E-AD5D-46B0D9328E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1901952"/>
            <a:ext cx="4736592" cy="38534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57BB3-C55D-4F69-B727-7B5B633E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B7E29-6758-4FB6-9E0A-4D8EA016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9247D218-D62C-4742-ACE7-429AA3B6153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A9C1ED-C0A8-4B58-BF6C-89AA3F9BA0F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191803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TextSlide_Photo+1-colum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5524500" cy="6093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1897026"/>
            <a:ext cx="5523824" cy="38560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2BD715A7-CDAB-4300-87D7-26DDB8999B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-1"/>
            <a:ext cx="6096001" cy="6111545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tx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92EF1E90-E1E3-4FD5-8177-A93F8249DC5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0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TextSlide_BigNumb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485900"/>
            <a:ext cx="5524500" cy="1943100"/>
          </a:xfrm>
        </p:spPr>
        <p:txBody>
          <a:bodyPr/>
          <a:lstStyle>
            <a:lvl1pPr>
              <a:defRPr sz="16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XX%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3568439"/>
            <a:ext cx="5523824" cy="218466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defRPr sz="300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2BD715A7-CDAB-4300-87D7-26DDB8999B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-1"/>
            <a:ext cx="6096001" cy="6111545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tx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27CDFAA2-59B0-4CC9-ACC4-9C53BBBAD7E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305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Photo+BigQuote-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869E21B-A703-4EDF-B4FA-B5E512E463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tx2">
              <a:lumMod val="90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9B35DB1-D7AC-4FA8-B932-26B3A103D00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3799539"/>
            <a:ext cx="11430000" cy="176828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5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big quote style</a:t>
            </a:r>
          </a:p>
          <a:p>
            <a:pPr lvl="0"/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E3DBF2-CBD2-4D3B-8E24-DDA69BA745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450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Photo+BigQuote-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1ED2F-ACED-4772-881E-91B4CA40A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5500" y="0"/>
            <a:ext cx="6286500" cy="6858000"/>
          </a:xfrm>
          <a:solidFill>
            <a:schemeClr val="tx2">
              <a:lumMod val="90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53721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6375DDD-61B4-4459-A66A-CEC3372C4CF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182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Photo+BigQuote-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1ED2F-ACED-4772-881E-91B4CA40A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05500" cy="6858000"/>
          </a:xfrm>
          <a:solidFill>
            <a:schemeClr val="tx2">
              <a:lumMod val="90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0" y="381000"/>
            <a:ext cx="5524500" cy="53721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DDF890AD-C43C-41FA-8362-17EB76F398A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41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_Photo+BigQuote-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C0F007C-1698-4431-8841-091B8233CE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>
              <a:lumMod val="90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4D976F-6FAA-4B37-814C-E2540D4155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BFC25-F2D8-40D7-96BA-C0F78F6A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EA34B-ADB0-4A9B-A944-DB4F9AB7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EE72B-8C4F-4C4B-8E3A-D7A4D706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C9045F0-71F1-4313-AC39-D7B161B9F71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318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Photo+BigQuote+Text-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1ED2F-ACED-4772-881E-91B4CA40A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5500" y="0"/>
            <a:ext cx="6286500" cy="6858000"/>
          </a:xfrm>
          <a:solidFill>
            <a:schemeClr val="tx2">
              <a:lumMod val="90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2368296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6375DDD-61B4-4459-A66A-CEC3372C4CF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2B8829-4A64-4533-8959-182AFDAE8E3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3149600"/>
            <a:ext cx="4735916" cy="2603499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>
                <a:solidFill>
                  <a:schemeClr val="tx1"/>
                </a:solidFill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818779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Photo+BigQuote+Text-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1ED2F-ACED-4772-881E-91B4CA40A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05500" cy="6858000"/>
          </a:xfrm>
          <a:solidFill>
            <a:schemeClr val="tx2">
              <a:lumMod val="90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0" y="381000"/>
            <a:ext cx="5524500" cy="2368296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F4F7380-7674-46B1-9978-0792ABE2DDD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0" y="3149600"/>
            <a:ext cx="5524500" cy="2603499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>
                <a:solidFill>
                  <a:schemeClr val="tx1"/>
                </a:solidFill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93C80BE2-2CE6-48E9-8C51-C4403E18468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686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RED_TitleOnl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D976F-6FAA-4B37-814C-E2540D41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BFC25-F2D8-40D7-96BA-C0F78F6A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EA34B-ADB0-4A9B-A944-DB4F9AB7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EE72B-8C4F-4C4B-8E3A-D7A4D706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AF4C7C9-A088-43D4-BEC9-FA86E2A1104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43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ED_Bla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EE6DE-DB4F-403B-BA90-BC5667D01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072B6A1-5AA5-42B3-949E-A76672C6990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F38E630-ACE9-4AF3-B7AB-518CFE979EA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10 November 2023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F0C5823-AEDB-4F61-A643-DEDC8C481CA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788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77" Type="http://schemas.openxmlformats.org/officeDocument/2006/relationships/theme" Target="../theme/theme1.xml"/><Relationship Id="rId172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1DE7C4-EADF-49A5-94C9-295DA7102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29324" cy="6093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5A1F1-8128-4C7E-90C2-0A9DA95A3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999" y="1485900"/>
            <a:ext cx="11429325" cy="426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D38B6-3878-4DD8-B8F9-92C491ABF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0" y="6162324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n-US"/>
              <a:t>10 November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54503-8F56-486A-BEEB-415EA4A64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5370" y="6162324"/>
            <a:ext cx="495013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59C21-CE9A-4D3A-AB80-ABF8F4D8A7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" y="6162324"/>
            <a:ext cx="457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20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650" r:id="rId2"/>
    <p:sldLayoutId id="2147483652" r:id="rId3"/>
    <p:sldLayoutId id="2147483744" r:id="rId4"/>
    <p:sldLayoutId id="2147483747" r:id="rId5"/>
    <p:sldLayoutId id="2147483748" r:id="rId6"/>
    <p:sldLayoutId id="2147483749" r:id="rId7"/>
    <p:sldLayoutId id="2147483653" r:id="rId8"/>
    <p:sldLayoutId id="2147483821" r:id="rId9"/>
    <p:sldLayoutId id="2147483822" r:id="rId10"/>
    <p:sldLayoutId id="2147483691" r:id="rId11"/>
    <p:sldLayoutId id="2147483687" r:id="rId12"/>
    <p:sldLayoutId id="2147483688" r:id="rId13"/>
    <p:sldLayoutId id="2147483692" r:id="rId14"/>
    <p:sldLayoutId id="2147483693" r:id="rId15"/>
    <p:sldLayoutId id="2147483694" r:id="rId16"/>
    <p:sldLayoutId id="2147483753" r:id="rId17"/>
    <p:sldLayoutId id="2147483809" r:id="rId18"/>
    <p:sldLayoutId id="2147483810" r:id="rId19"/>
    <p:sldLayoutId id="2147483654" r:id="rId20"/>
    <p:sldLayoutId id="2147483655" r:id="rId21"/>
    <p:sldLayoutId id="2147483751" r:id="rId22"/>
    <p:sldLayoutId id="2147483752" r:id="rId23"/>
    <p:sldLayoutId id="2147483842" r:id="rId24"/>
    <p:sldLayoutId id="2147483843" r:id="rId25"/>
    <p:sldLayoutId id="2147483844" r:id="rId26"/>
    <p:sldLayoutId id="2147483690" r:id="rId27"/>
    <p:sldLayoutId id="2147483656" r:id="rId28"/>
    <p:sldLayoutId id="2147483791" r:id="rId29"/>
    <p:sldLayoutId id="2147483792" r:id="rId30"/>
    <p:sldLayoutId id="2147483793" r:id="rId31"/>
    <p:sldLayoutId id="2147483838" r:id="rId32"/>
    <p:sldLayoutId id="2147483839" r:id="rId33"/>
    <p:sldLayoutId id="2147483840" r:id="rId34"/>
    <p:sldLayoutId id="2147483841" r:id="rId35"/>
    <p:sldLayoutId id="2147483900" r:id="rId36"/>
    <p:sldLayoutId id="2147483697" r:id="rId37"/>
    <p:sldLayoutId id="2147483698" r:id="rId38"/>
    <p:sldLayoutId id="2147483745" r:id="rId39"/>
    <p:sldLayoutId id="2147483699" r:id="rId40"/>
    <p:sldLayoutId id="2147483823" r:id="rId41"/>
    <p:sldLayoutId id="2147483824" r:id="rId42"/>
    <p:sldLayoutId id="2147483700" r:id="rId43"/>
    <p:sldLayoutId id="2147483701" r:id="rId44"/>
    <p:sldLayoutId id="2147483702" r:id="rId45"/>
    <p:sldLayoutId id="2147483703" r:id="rId46"/>
    <p:sldLayoutId id="2147483704" r:id="rId47"/>
    <p:sldLayoutId id="2147483705" r:id="rId48"/>
    <p:sldLayoutId id="2147483706" r:id="rId49"/>
    <p:sldLayoutId id="2147483811" r:id="rId50"/>
    <p:sldLayoutId id="2147483812" r:id="rId51"/>
    <p:sldLayoutId id="2147483754" r:id="rId52"/>
    <p:sldLayoutId id="2147483707" r:id="rId53"/>
    <p:sldLayoutId id="2147483709" r:id="rId54"/>
    <p:sldLayoutId id="2147483710" r:id="rId55"/>
    <p:sldLayoutId id="2147483794" r:id="rId56"/>
    <p:sldLayoutId id="2147483795" r:id="rId57"/>
    <p:sldLayoutId id="2147483796" r:id="rId58"/>
    <p:sldLayoutId id="2147483901" r:id="rId59"/>
    <p:sldLayoutId id="2147483713" r:id="rId60"/>
    <p:sldLayoutId id="2147483714" r:id="rId61"/>
    <p:sldLayoutId id="2147483746" r:id="rId62"/>
    <p:sldLayoutId id="2147483715" r:id="rId63"/>
    <p:sldLayoutId id="2147483825" r:id="rId64"/>
    <p:sldLayoutId id="2147483826" r:id="rId65"/>
    <p:sldLayoutId id="2147483716" r:id="rId66"/>
    <p:sldLayoutId id="2147483717" r:id="rId67"/>
    <p:sldLayoutId id="2147483718" r:id="rId68"/>
    <p:sldLayoutId id="2147483719" r:id="rId69"/>
    <p:sldLayoutId id="2147483720" r:id="rId70"/>
    <p:sldLayoutId id="2147483721" r:id="rId71"/>
    <p:sldLayoutId id="2147483722" r:id="rId72"/>
    <p:sldLayoutId id="2147483813" r:id="rId73"/>
    <p:sldLayoutId id="2147483814" r:id="rId74"/>
    <p:sldLayoutId id="2147483755" r:id="rId75"/>
    <p:sldLayoutId id="2147483723" r:id="rId76"/>
    <p:sldLayoutId id="2147483725" r:id="rId77"/>
    <p:sldLayoutId id="2147483726" r:id="rId78"/>
    <p:sldLayoutId id="2147483797" r:id="rId79"/>
    <p:sldLayoutId id="2147483798" r:id="rId80"/>
    <p:sldLayoutId id="2147483799" r:id="rId81"/>
    <p:sldLayoutId id="2147483902" r:id="rId82"/>
    <p:sldLayoutId id="2147483759" r:id="rId83"/>
    <p:sldLayoutId id="2147483760" r:id="rId84"/>
    <p:sldLayoutId id="2147483761" r:id="rId85"/>
    <p:sldLayoutId id="2147483762" r:id="rId86"/>
    <p:sldLayoutId id="2147483827" r:id="rId87"/>
    <p:sldLayoutId id="2147483828" r:id="rId88"/>
    <p:sldLayoutId id="2147483763" r:id="rId89"/>
    <p:sldLayoutId id="2147483764" r:id="rId90"/>
    <p:sldLayoutId id="2147483765" r:id="rId91"/>
    <p:sldLayoutId id="2147483766" r:id="rId92"/>
    <p:sldLayoutId id="2147483767" r:id="rId93"/>
    <p:sldLayoutId id="2147483768" r:id="rId94"/>
    <p:sldLayoutId id="2147483769" r:id="rId95"/>
    <p:sldLayoutId id="2147483815" r:id="rId96"/>
    <p:sldLayoutId id="2147483816" r:id="rId97"/>
    <p:sldLayoutId id="2147483770" r:id="rId98"/>
    <p:sldLayoutId id="2147483771" r:id="rId99"/>
    <p:sldLayoutId id="2147483772" r:id="rId100"/>
    <p:sldLayoutId id="2147483773" r:id="rId101"/>
    <p:sldLayoutId id="2147483800" r:id="rId102"/>
    <p:sldLayoutId id="2147483801" r:id="rId103"/>
    <p:sldLayoutId id="2147483802" r:id="rId104"/>
    <p:sldLayoutId id="2147483903" r:id="rId105"/>
    <p:sldLayoutId id="2147483846" r:id="rId106"/>
    <p:sldLayoutId id="2147483847" r:id="rId107"/>
    <p:sldLayoutId id="2147483848" r:id="rId108"/>
    <p:sldLayoutId id="2147483849" r:id="rId109"/>
    <p:sldLayoutId id="2147483850" r:id="rId110"/>
    <p:sldLayoutId id="2147483851" r:id="rId111"/>
    <p:sldLayoutId id="2147483852" r:id="rId112"/>
    <p:sldLayoutId id="2147483853" r:id="rId113"/>
    <p:sldLayoutId id="2147483854" r:id="rId114"/>
    <p:sldLayoutId id="2147483855" r:id="rId115"/>
    <p:sldLayoutId id="2147483856" r:id="rId116"/>
    <p:sldLayoutId id="2147483857" r:id="rId117"/>
    <p:sldLayoutId id="2147483858" r:id="rId118"/>
    <p:sldLayoutId id="2147483859" r:id="rId119"/>
    <p:sldLayoutId id="2147483860" r:id="rId120"/>
    <p:sldLayoutId id="2147483861" r:id="rId121"/>
    <p:sldLayoutId id="2147483862" r:id="rId122"/>
    <p:sldLayoutId id="2147483863" r:id="rId123"/>
    <p:sldLayoutId id="2147483864" r:id="rId124"/>
    <p:sldLayoutId id="2147483865" r:id="rId125"/>
    <p:sldLayoutId id="2147483866" r:id="rId126"/>
    <p:sldLayoutId id="2147483867" r:id="rId127"/>
    <p:sldLayoutId id="2147483904" r:id="rId128"/>
    <p:sldLayoutId id="2147483869" r:id="rId129"/>
    <p:sldLayoutId id="2147483870" r:id="rId130"/>
    <p:sldLayoutId id="2147483875" r:id="rId131"/>
    <p:sldLayoutId id="2147483876" r:id="rId132"/>
    <p:sldLayoutId id="2147483877" r:id="rId133"/>
    <p:sldLayoutId id="2147483878" r:id="rId134"/>
    <p:sldLayoutId id="2147483879" r:id="rId135"/>
    <p:sldLayoutId id="2147483880" r:id="rId136"/>
    <p:sldLayoutId id="2147483881" r:id="rId137"/>
    <p:sldLayoutId id="2147483882" r:id="rId138"/>
    <p:sldLayoutId id="2147483883" r:id="rId139"/>
    <p:sldLayoutId id="2147483884" r:id="rId140"/>
    <p:sldLayoutId id="2147483887" r:id="rId141"/>
    <p:sldLayoutId id="2147483885" r:id="rId142"/>
    <p:sldLayoutId id="2147483886" r:id="rId143"/>
    <p:sldLayoutId id="2147483888" r:id="rId144"/>
    <p:sldLayoutId id="2147483894" r:id="rId145"/>
    <p:sldLayoutId id="2147483895" r:id="rId146"/>
    <p:sldLayoutId id="2147483896" r:id="rId147"/>
    <p:sldLayoutId id="2147483897" r:id="rId148"/>
    <p:sldLayoutId id="2147483898" r:id="rId149"/>
    <p:sldLayoutId id="2147483905" r:id="rId150"/>
    <p:sldLayoutId id="2147483906" r:id="rId151"/>
    <p:sldLayoutId id="2147483907" r:id="rId152"/>
    <p:sldLayoutId id="2147483908" r:id="rId153"/>
    <p:sldLayoutId id="2147483909" r:id="rId154"/>
    <p:sldLayoutId id="2147483671" r:id="rId155"/>
    <p:sldLayoutId id="2147483672" r:id="rId156"/>
    <p:sldLayoutId id="2147483676" r:id="rId157"/>
    <p:sldLayoutId id="2147483677" r:id="rId158"/>
    <p:sldLayoutId id="2147483673" r:id="rId159"/>
    <p:sldLayoutId id="2147483678" r:id="rId160"/>
    <p:sldLayoutId id="2147483679" r:id="rId161"/>
    <p:sldLayoutId id="2147483680" r:id="rId162"/>
    <p:sldLayoutId id="2147483674" r:id="rId163"/>
    <p:sldLayoutId id="2147483681" r:id="rId164"/>
    <p:sldLayoutId id="2147483682" r:id="rId165"/>
    <p:sldLayoutId id="2147483683" r:id="rId166"/>
    <p:sldLayoutId id="2147483675" r:id="rId167"/>
    <p:sldLayoutId id="2147483684" r:id="rId168"/>
    <p:sldLayoutId id="2147483685" r:id="rId169"/>
    <p:sldLayoutId id="2147483686" r:id="rId170"/>
    <p:sldLayoutId id="2147483665" r:id="rId171"/>
    <p:sldLayoutId id="2147483667" r:id="rId172"/>
    <p:sldLayoutId id="2147483668" r:id="rId173"/>
    <p:sldLayoutId id="2147483669" r:id="rId174"/>
    <p:sldLayoutId id="2147483910" r:id="rId175"/>
    <p:sldLayoutId id="2147483911" r:id="rId176"/>
  </p:sldLayoutIdLst>
  <p:transition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98513" indent="-228600" algn="l" defTabSz="914400" rtl="0" eaLnBrk="1" latinLnBrk="0" hangingPunct="1">
        <a:lnSpc>
          <a:spcPct val="90000"/>
        </a:lnSpc>
        <a:spcBef>
          <a:spcPts val="500"/>
        </a:spcBef>
        <a:buFont typeface="Aktiv Grotesk Medium" panose="020B05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38" indent="-228600" algn="l" defTabSz="914400" rtl="0" eaLnBrk="1" latinLnBrk="0" hangingPunct="1">
        <a:lnSpc>
          <a:spcPct val="90000"/>
        </a:lnSpc>
        <a:spcBef>
          <a:spcPts val="500"/>
        </a:spcBef>
        <a:buFont typeface="Aktiv Grotesk Medium" panose="020B05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+mj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+mj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+mj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40" userDrawn="1">
          <p15:clr>
            <a:srgbClr val="5ACBF0"/>
          </p15:clr>
        </p15:guide>
        <p15:guide id="4" pos="240" userDrawn="1">
          <p15:clr>
            <a:srgbClr val="5ACBF0"/>
          </p15:clr>
        </p15:guide>
        <p15:guide id="5" pos="7440" userDrawn="1">
          <p15:clr>
            <a:srgbClr val="5ACBF0"/>
          </p15:clr>
        </p15:guide>
        <p15:guide id="6" pos="3720" userDrawn="1">
          <p15:clr>
            <a:srgbClr val="5ACBF0"/>
          </p15:clr>
        </p15:guide>
        <p15:guide id="7" pos="3960" userDrawn="1">
          <p15:clr>
            <a:srgbClr val="5ACBF0"/>
          </p15:clr>
        </p15:guide>
        <p15:guide id="8" orient="horz" pos="528" userDrawn="1">
          <p15:clr>
            <a:srgbClr val="5ACBF0"/>
          </p15:clr>
        </p15:guide>
        <p15:guide id="9" orient="horz" pos="936" userDrawn="1">
          <p15:clr>
            <a:srgbClr val="5ACBF0"/>
          </p15:clr>
        </p15:guide>
        <p15:guide id="10" orient="horz" pos="3624" userDrawn="1">
          <p15:clr>
            <a:srgbClr val="5ACBF0"/>
          </p15:clr>
        </p15:guide>
        <p15:guide id="11" orient="horz" pos="4080" userDrawn="1">
          <p15:clr>
            <a:srgbClr val="5ACBF0"/>
          </p15:clr>
        </p15:guide>
        <p15:guide id="12" orient="horz" pos="1200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38" y="0"/>
            <a:ext cx="102259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9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 descr="Immagine che contiene cielo, esterni, blu, aeroplan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>
            <a:spLocks noGrp="1"/>
          </p:cNvSpPr>
          <p:nvPr>
            <p:ph type="subTitle" idx="1"/>
          </p:nvPr>
        </p:nvSpPr>
        <p:spPr>
          <a:xfrm>
            <a:off x="1086255" y="1895580"/>
            <a:ext cx="8811507" cy="43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92" name="Google Shape;92;p1"/>
          <p:cNvSpPr/>
          <p:nvPr/>
        </p:nvSpPr>
        <p:spPr>
          <a:xfrm>
            <a:off x="0" y="5713818"/>
            <a:ext cx="12192000" cy="1144182"/>
          </a:xfrm>
          <a:prstGeom prst="rect">
            <a:avLst/>
          </a:prstGeom>
          <a:solidFill>
            <a:srgbClr val="0072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6638" y="5616967"/>
            <a:ext cx="2303776" cy="12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575131" y="5713818"/>
            <a:ext cx="11213746" cy="1144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kern="1200" spc="-5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AI &amp; CYBER “TRAINING and EDUCATION” </a:t>
            </a:r>
            <a:br>
              <a:rPr lang="en-US" sz="3600" kern="1200" spc="-5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spc="-2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600" kern="1200" spc="-2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b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28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6">
            <a:extLst>
              <a:ext uri="{FF2B5EF4-FFF2-40B4-BE49-F238E27FC236}">
                <a16:creationId xmlns:a16="http://schemas.microsoft.com/office/drawing/2014/main" id="{DC522E2B-F199-679D-B4AD-C6E7BE943D7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83552" y="113464"/>
            <a:ext cx="1333499" cy="554736"/>
          </a:xfrm>
          <a:prstGeom prst="rect">
            <a:avLst/>
          </a:prstGeom>
        </p:spPr>
      </p:pic>
      <p:sp>
        <p:nvSpPr>
          <p:cNvPr id="7" name="Google Shape;215;p6">
            <a:extLst>
              <a:ext uri="{FF2B5EF4-FFF2-40B4-BE49-F238E27FC236}">
                <a16:creationId xmlns:a16="http://schemas.microsoft.com/office/drawing/2014/main" id="{A6A9FF79-D1FD-B798-73FB-E524129CFD35}"/>
              </a:ext>
            </a:extLst>
          </p:cNvPr>
          <p:cNvSpPr/>
          <p:nvPr/>
        </p:nvSpPr>
        <p:spPr>
          <a:xfrm>
            <a:off x="5855886" y="1383442"/>
            <a:ext cx="0" cy="3780000"/>
          </a:xfrm>
          <a:custGeom>
            <a:avLst/>
            <a:gdLst/>
            <a:ahLst/>
            <a:cxnLst/>
            <a:rect l="l" t="t" r="r" b="b"/>
            <a:pathLst>
              <a:path w="36195" h="4975860" extrusionOk="0">
                <a:moveTo>
                  <a:pt x="0" y="0"/>
                </a:moveTo>
                <a:lnTo>
                  <a:pt x="35999" y="4975789"/>
                </a:lnTo>
              </a:path>
            </a:pathLst>
          </a:custGeom>
          <a:noFill/>
          <a:ln w="28550" cap="flat" cmpd="sng">
            <a:solidFill>
              <a:srgbClr val="0D9CD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29A45CD-C384-A2DF-99DD-126BD96C4714}"/>
              </a:ext>
            </a:extLst>
          </p:cNvPr>
          <p:cNvSpPr txBox="1"/>
          <p:nvPr/>
        </p:nvSpPr>
        <p:spPr>
          <a:xfrm>
            <a:off x="403122" y="60151"/>
            <a:ext cx="7301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/>
              <a:t>CYBERSECURITY  </a:t>
            </a:r>
          </a:p>
        </p:txBody>
      </p:sp>
      <p:graphicFrame>
        <p:nvGraphicFramePr>
          <p:cNvPr id="11" name="Diagramma 10">
            <a:extLst>
              <a:ext uri="{FF2B5EF4-FFF2-40B4-BE49-F238E27FC236}">
                <a16:creationId xmlns:a16="http://schemas.microsoft.com/office/drawing/2014/main" id="{2F0D475F-EB79-FB75-F49E-52518D9DC704}"/>
              </a:ext>
            </a:extLst>
          </p:cNvPr>
          <p:cNvGraphicFramePr/>
          <p:nvPr>
            <p:extLst/>
          </p:nvPr>
        </p:nvGraphicFramePr>
        <p:xfrm>
          <a:off x="-3276" y="1207112"/>
          <a:ext cx="5725650" cy="4443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Diagramma 15">
            <a:extLst>
              <a:ext uri="{FF2B5EF4-FFF2-40B4-BE49-F238E27FC236}">
                <a16:creationId xmlns:a16="http://schemas.microsoft.com/office/drawing/2014/main" id="{A434A1D4-72F4-2F96-7C16-44BD12BB8A36}"/>
              </a:ext>
            </a:extLst>
          </p:cNvPr>
          <p:cNvGraphicFramePr/>
          <p:nvPr>
            <p:extLst/>
          </p:nvPr>
        </p:nvGraphicFramePr>
        <p:xfrm>
          <a:off x="6604000" y="983481"/>
          <a:ext cx="4988232" cy="4579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7" name="Google Shape;92;p1">
            <a:extLst>
              <a:ext uri="{FF2B5EF4-FFF2-40B4-BE49-F238E27FC236}">
                <a16:creationId xmlns:a16="http://schemas.microsoft.com/office/drawing/2014/main" id="{F129F449-E236-57F1-8032-B7E555A9B400}"/>
              </a:ext>
            </a:extLst>
          </p:cNvPr>
          <p:cNvSpPr/>
          <p:nvPr/>
        </p:nvSpPr>
        <p:spPr>
          <a:xfrm>
            <a:off x="0" y="5713818"/>
            <a:ext cx="12192000" cy="1144182"/>
          </a:xfrm>
          <a:prstGeom prst="rect">
            <a:avLst/>
          </a:prstGeom>
          <a:solidFill>
            <a:srgbClr val="0072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592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6">
            <a:extLst>
              <a:ext uri="{FF2B5EF4-FFF2-40B4-BE49-F238E27FC236}">
                <a16:creationId xmlns:a16="http://schemas.microsoft.com/office/drawing/2014/main" id="{DC522E2B-F199-679D-B4AD-C6E7BE943D7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83552" y="113464"/>
            <a:ext cx="1333499" cy="554736"/>
          </a:xfrm>
          <a:prstGeom prst="rect">
            <a:avLst/>
          </a:prstGeom>
        </p:spPr>
      </p:pic>
      <p:sp>
        <p:nvSpPr>
          <p:cNvPr id="7" name="Google Shape;215;p6">
            <a:extLst>
              <a:ext uri="{FF2B5EF4-FFF2-40B4-BE49-F238E27FC236}">
                <a16:creationId xmlns:a16="http://schemas.microsoft.com/office/drawing/2014/main" id="{A6A9FF79-D1FD-B798-73FB-E524129CFD35}"/>
              </a:ext>
            </a:extLst>
          </p:cNvPr>
          <p:cNvSpPr/>
          <p:nvPr/>
        </p:nvSpPr>
        <p:spPr>
          <a:xfrm>
            <a:off x="5855886" y="1383442"/>
            <a:ext cx="0" cy="3780000"/>
          </a:xfrm>
          <a:custGeom>
            <a:avLst/>
            <a:gdLst/>
            <a:ahLst/>
            <a:cxnLst/>
            <a:rect l="l" t="t" r="r" b="b"/>
            <a:pathLst>
              <a:path w="36195" h="4975860" extrusionOk="0">
                <a:moveTo>
                  <a:pt x="0" y="0"/>
                </a:moveTo>
                <a:lnTo>
                  <a:pt x="35999" y="4975789"/>
                </a:lnTo>
              </a:path>
            </a:pathLst>
          </a:custGeom>
          <a:noFill/>
          <a:ln w="28550" cap="flat" cmpd="sng">
            <a:solidFill>
              <a:srgbClr val="0D9CD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11B1654-FBC0-4E3B-03E1-AF7809A7902A}"/>
              </a:ext>
            </a:extLst>
          </p:cNvPr>
          <p:cNvSpPr txBox="1"/>
          <p:nvPr/>
        </p:nvSpPr>
        <p:spPr>
          <a:xfrm>
            <a:off x="54853" y="0"/>
            <a:ext cx="11962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/>
              <a:t>GENERATIVE ARTIFICIAL INTELLENGENCE </a:t>
            </a:r>
          </a:p>
        </p:txBody>
      </p:sp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863D1FD5-C3D8-CFCB-A084-0E0085C325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2452743"/>
              </p:ext>
            </p:extLst>
          </p:nvPr>
        </p:nvGraphicFramePr>
        <p:xfrm>
          <a:off x="-135468" y="1621849"/>
          <a:ext cx="5755405" cy="3901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Tim O'Reilly Quote: “We're entering a new world in which data may be more">
            <a:extLst>
              <a:ext uri="{FF2B5EF4-FFF2-40B4-BE49-F238E27FC236}">
                <a16:creationId xmlns:a16="http://schemas.microsoft.com/office/drawing/2014/main" id="{06C1E9F8-E76C-157E-ECF8-59EAF40B7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835" y="1621849"/>
            <a:ext cx="5582416" cy="314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92;p1">
            <a:extLst>
              <a:ext uri="{FF2B5EF4-FFF2-40B4-BE49-F238E27FC236}">
                <a16:creationId xmlns:a16="http://schemas.microsoft.com/office/drawing/2014/main" id="{B8E3B1EA-6BC0-236E-BF43-2C740A124A75}"/>
              </a:ext>
            </a:extLst>
          </p:cNvPr>
          <p:cNvSpPr/>
          <p:nvPr/>
        </p:nvSpPr>
        <p:spPr>
          <a:xfrm>
            <a:off x="0" y="5713818"/>
            <a:ext cx="12192000" cy="1144182"/>
          </a:xfrm>
          <a:prstGeom prst="rect">
            <a:avLst/>
          </a:prstGeom>
          <a:solidFill>
            <a:srgbClr val="0072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359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6">
            <a:extLst>
              <a:ext uri="{FF2B5EF4-FFF2-40B4-BE49-F238E27FC236}">
                <a16:creationId xmlns:a16="http://schemas.microsoft.com/office/drawing/2014/main" id="{DC522E2B-F199-679D-B4AD-C6E7BE943D7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83552" y="113464"/>
            <a:ext cx="1333499" cy="554736"/>
          </a:xfrm>
          <a:prstGeom prst="rect">
            <a:avLst/>
          </a:prstGeom>
        </p:spPr>
      </p:pic>
      <p:sp>
        <p:nvSpPr>
          <p:cNvPr id="7" name="Google Shape;215;p6">
            <a:extLst>
              <a:ext uri="{FF2B5EF4-FFF2-40B4-BE49-F238E27FC236}">
                <a16:creationId xmlns:a16="http://schemas.microsoft.com/office/drawing/2014/main" id="{A6A9FF79-D1FD-B798-73FB-E524129CFD35}"/>
              </a:ext>
            </a:extLst>
          </p:cNvPr>
          <p:cNvSpPr/>
          <p:nvPr/>
        </p:nvSpPr>
        <p:spPr>
          <a:xfrm>
            <a:off x="5855886" y="1383442"/>
            <a:ext cx="0" cy="3780000"/>
          </a:xfrm>
          <a:custGeom>
            <a:avLst/>
            <a:gdLst/>
            <a:ahLst/>
            <a:cxnLst/>
            <a:rect l="l" t="t" r="r" b="b"/>
            <a:pathLst>
              <a:path w="36195" h="4975860" extrusionOk="0">
                <a:moveTo>
                  <a:pt x="0" y="0"/>
                </a:moveTo>
                <a:lnTo>
                  <a:pt x="35999" y="4975789"/>
                </a:lnTo>
              </a:path>
            </a:pathLst>
          </a:custGeom>
          <a:noFill/>
          <a:ln w="28550" cap="flat" cmpd="sng">
            <a:solidFill>
              <a:srgbClr val="0D9CD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11B1654-FBC0-4E3B-03E1-AF7809A7902A}"/>
              </a:ext>
            </a:extLst>
          </p:cNvPr>
          <p:cNvSpPr txBox="1"/>
          <p:nvPr/>
        </p:nvSpPr>
        <p:spPr>
          <a:xfrm>
            <a:off x="186267" y="1464410"/>
            <a:ext cx="562942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500" dirty="0"/>
              <a:t>THANK YOU</a:t>
            </a:r>
          </a:p>
        </p:txBody>
      </p:sp>
      <p:sp>
        <p:nvSpPr>
          <p:cNvPr id="2" name="Google Shape;92;p1">
            <a:extLst>
              <a:ext uri="{FF2B5EF4-FFF2-40B4-BE49-F238E27FC236}">
                <a16:creationId xmlns:a16="http://schemas.microsoft.com/office/drawing/2014/main" id="{49651B36-C0E9-279B-46B5-EA21A19728EC}"/>
              </a:ext>
            </a:extLst>
          </p:cNvPr>
          <p:cNvSpPr/>
          <p:nvPr/>
        </p:nvSpPr>
        <p:spPr>
          <a:xfrm>
            <a:off x="0" y="5713818"/>
            <a:ext cx="12192000" cy="1144182"/>
          </a:xfrm>
          <a:prstGeom prst="rect">
            <a:avLst/>
          </a:prstGeom>
          <a:solidFill>
            <a:srgbClr val="0072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99F9856-242D-7F50-B388-11D27745D0CE}"/>
              </a:ext>
            </a:extLst>
          </p:cNvPr>
          <p:cNvSpPr txBox="1"/>
          <p:nvPr/>
        </p:nvSpPr>
        <p:spPr>
          <a:xfrm>
            <a:off x="6466512" y="2106357"/>
            <a:ext cx="57254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Andrea Chiappetta</a:t>
            </a:r>
          </a:p>
          <a:p>
            <a:r>
              <a:rPr lang="it-IT" sz="2800" dirty="0"/>
              <a:t>Head of Innovation Technology </a:t>
            </a:r>
          </a:p>
          <a:p>
            <a:r>
              <a:rPr lang="it-IT" sz="2800" dirty="0"/>
              <a:t>ITA Airways</a:t>
            </a:r>
          </a:p>
          <a:p>
            <a:r>
              <a:rPr lang="it-IT" sz="2400" dirty="0"/>
              <a:t>Andrea.chiappetta@ita-airways.com</a:t>
            </a:r>
          </a:p>
        </p:txBody>
      </p:sp>
    </p:spTree>
    <p:extLst>
      <p:ext uri="{BB962C8B-B14F-4D97-AF65-F5344CB8AC3E}">
        <p14:creationId xmlns:p14="http://schemas.microsoft.com/office/powerpoint/2010/main" val="50265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ATA_Master">
  <a:themeElements>
    <a:clrScheme name="IATA">
      <a:dk1>
        <a:sysClr val="windowText" lastClr="000000"/>
      </a:dk1>
      <a:lt1>
        <a:sysClr val="window" lastClr="FFFFFF"/>
      </a:lt1>
      <a:dk2>
        <a:srgbClr val="000000"/>
      </a:dk2>
      <a:lt2>
        <a:srgbClr val="E6E6E6"/>
      </a:lt2>
      <a:accent1>
        <a:srgbClr val="1E32FA"/>
      </a:accent1>
      <a:accent2>
        <a:srgbClr val="FAC832"/>
      </a:accent2>
      <a:accent3>
        <a:srgbClr val="F04632"/>
      </a:accent3>
      <a:accent4>
        <a:srgbClr val="289632"/>
      </a:accent4>
      <a:accent5>
        <a:srgbClr val="F046C8"/>
      </a:accent5>
      <a:accent6>
        <a:srgbClr val="5A14A0"/>
      </a:accent6>
      <a:hlink>
        <a:srgbClr val="1E32FA"/>
      </a:hlink>
      <a:folHlink>
        <a:srgbClr val="5A14A0"/>
      </a:folHlink>
    </a:clrScheme>
    <a:fontScheme name="IATA">
      <a:majorFont>
        <a:latin typeface="Aktiv Grotesk Medium"/>
        <a:ea typeface=""/>
        <a:cs typeface=""/>
      </a:majorFont>
      <a:minorFont>
        <a:latin typeface="Aktiv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TA_Master.potx" id="{1CE0BA84-D5C2-4CD9-B5EF-243AC7689F57}" vid="{08549F90-7BF0-4A77-9573-203BE325657E}"/>
    </a:ext>
  </a:extLst>
</a:theme>
</file>

<file path=ppt/theme/theme2.xml><?xml version="1.0" encoding="utf-8"?>
<a:theme xmlns:a="http://schemas.openxmlformats.org/drawingml/2006/main" name="Office Theme">
  <a:themeElements>
    <a:clrScheme name="IATA">
      <a:dk1>
        <a:sysClr val="windowText" lastClr="000000"/>
      </a:dk1>
      <a:lt1>
        <a:sysClr val="window" lastClr="FFFFFF"/>
      </a:lt1>
      <a:dk2>
        <a:srgbClr val="000000"/>
      </a:dk2>
      <a:lt2>
        <a:srgbClr val="E6E6E6"/>
      </a:lt2>
      <a:accent1>
        <a:srgbClr val="1E32FA"/>
      </a:accent1>
      <a:accent2>
        <a:srgbClr val="FAC832"/>
      </a:accent2>
      <a:accent3>
        <a:srgbClr val="F04632"/>
      </a:accent3>
      <a:accent4>
        <a:srgbClr val="289632"/>
      </a:accent4>
      <a:accent5>
        <a:srgbClr val="F046C8"/>
      </a:accent5>
      <a:accent6>
        <a:srgbClr val="5A14A0"/>
      </a:accent6>
      <a:hlink>
        <a:srgbClr val="1E32FA"/>
      </a:hlink>
      <a:folHlink>
        <a:srgbClr val="5A14A0"/>
      </a:folHlink>
    </a:clrScheme>
    <a:fontScheme name="IATA Notes">
      <a:majorFont>
        <a:latin typeface="Aktiv Grotesk Medium"/>
        <a:ea typeface=""/>
        <a:cs typeface=""/>
      </a:majorFont>
      <a:minorFont>
        <a:latin typeface="Aktiv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ATA">
      <a:dk1>
        <a:sysClr val="windowText" lastClr="000000"/>
      </a:dk1>
      <a:lt1>
        <a:sysClr val="window" lastClr="FFFFFF"/>
      </a:lt1>
      <a:dk2>
        <a:srgbClr val="000000"/>
      </a:dk2>
      <a:lt2>
        <a:srgbClr val="E6E6E6"/>
      </a:lt2>
      <a:accent1>
        <a:srgbClr val="1E32FA"/>
      </a:accent1>
      <a:accent2>
        <a:srgbClr val="FAC832"/>
      </a:accent2>
      <a:accent3>
        <a:srgbClr val="F04632"/>
      </a:accent3>
      <a:accent4>
        <a:srgbClr val="289632"/>
      </a:accent4>
      <a:accent5>
        <a:srgbClr val="F046C8"/>
      </a:accent5>
      <a:accent6>
        <a:srgbClr val="5A14A0"/>
      </a:accent6>
      <a:hlink>
        <a:srgbClr val="1E32FA"/>
      </a:hlink>
      <a:folHlink>
        <a:srgbClr val="5A14A0"/>
      </a:folHlink>
    </a:clrScheme>
    <a:fontScheme name="IATA Handouts">
      <a:majorFont>
        <a:latin typeface="Aktiv Grotesk Medium"/>
        <a:ea typeface=""/>
        <a:cs typeface=""/>
      </a:majorFont>
      <a:minorFont>
        <a:latin typeface="Aktiv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IATA_Master</Template>
  <TotalTime>457</TotalTime>
  <Words>42</Words>
  <Application>Microsoft Office PowerPoint</Application>
  <PresentationFormat>Widescreen</PresentationFormat>
  <Paragraphs>20</Paragraphs>
  <Slides>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Aktiv Grotesk</vt:lpstr>
      <vt:lpstr>Aktiv Grotesk Medium</vt:lpstr>
      <vt:lpstr>Calibri</vt:lpstr>
      <vt:lpstr>IATA_Master</vt:lpstr>
      <vt:lpstr>Presentazione standard di PowerPoint</vt:lpstr>
      <vt:lpstr>AI &amp; CYBER “TRAINING and EDUCATION”   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IATA PowerPoint Master Theme</dc:subject>
  <dc:creator>Huw Nicholls</dc:creator>
  <cp:lastModifiedBy>ENAC</cp:lastModifiedBy>
  <cp:revision>8</cp:revision>
  <dcterms:created xsi:type="dcterms:W3CDTF">2019-06-25T15:10:40Z</dcterms:created>
  <dcterms:modified xsi:type="dcterms:W3CDTF">2023-11-10T12:37:27Z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 Version">
    <vt:lpwstr>1.0.0</vt:lpwstr>
  </property>
  <property fmtid="{D5CDD505-2E9C-101B-9397-08002B2CF9AE}" pid="3" name="TemplafyTimeStamp">
    <vt:lpwstr>2019-06-25T15:50:17.4676215</vt:lpwstr>
  </property>
  <property fmtid="{D5CDD505-2E9C-101B-9397-08002B2CF9AE}" pid="4" name="CustomerId">
    <vt:lpwstr>iata</vt:lpwstr>
  </property>
  <property fmtid="{D5CDD505-2E9C-101B-9397-08002B2CF9AE}" pid="5" name="TemplateId">
    <vt:lpwstr>636970746174676215</vt:lpwstr>
  </property>
  <property fmtid="{D5CDD505-2E9C-101B-9397-08002B2CF9AE}" pid="6" name="UserProfileId">
    <vt:lpwstr>637526257777603105</vt:lpwstr>
  </property>
</Properties>
</file>